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wmv" ContentType="video/x-ms-wmv"/>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6"/>
  </p:notesMasterIdLst>
  <p:handoutMasterIdLst>
    <p:handoutMasterId r:id="rId17"/>
  </p:handoutMasterIdLst>
  <p:sldIdLst>
    <p:sldId id="294" r:id="rId2"/>
    <p:sldId id="290" r:id="rId3"/>
    <p:sldId id="277" r:id="rId4"/>
    <p:sldId id="280" r:id="rId5"/>
    <p:sldId id="281" r:id="rId6"/>
    <p:sldId id="282" r:id="rId7"/>
    <p:sldId id="283" r:id="rId8"/>
    <p:sldId id="286" r:id="rId9"/>
    <p:sldId id="292" r:id="rId10"/>
    <p:sldId id="291" r:id="rId11"/>
    <p:sldId id="287" r:id="rId12"/>
    <p:sldId id="289" r:id="rId13"/>
    <p:sldId id="293" r:id="rId14"/>
    <p:sldId id="276" r:id="rId15"/>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C225F"/>
    <a:srgbClr val="083EA7"/>
    <a:srgbClr val="222222"/>
    <a:srgbClr val="333333"/>
    <a:srgbClr val="002835"/>
    <a:srgbClr val="E2004B"/>
    <a:srgbClr val="5A5A5D"/>
    <a:srgbClr val="9E9E9E"/>
    <a:srgbClr val="222C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77" autoAdjust="0"/>
    <p:restoredTop sz="79843" autoAdjust="0"/>
  </p:normalViewPr>
  <p:slideViewPr>
    <p:cSldViewPr snapToGrid="0" showGuides="1">
      <p:cViewPr varScale="1">
        <p:scale>
          <a:sx n="69" d="100"/>
          <a:sy n="69" d="100"/>
        </p:scale>
        <p:origin x="1048" y="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159" d="100"/>
          <a:sy n="159" d="100"/>
        </p:scale>
        <p:origin x="5624"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8-10T16:17:02.093" idx="1">
    <p:pos x="6000" y="0"/>
    <p:text>'creation engine for gaming' sounds like it's been auto translated into English here... 'Creative engine for gaming' isn't exactly same meaning but reads better IMO.</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29B916C-04E6-404D-97CD-14621E515930}" type="slidenum">
              <a:rPr lang="en-GB" smtClean="0"/>
              <a:t>‹#›</a:t>
            </a:fld>
            <a:endParaRPr lang="en-GB" dirty="0"/>
          </a:p>
        </p:txBody>
      </p:sp>
    </p:spTree>
    <p:extLst>
      <p:ext uri="{BB962C8B-B14F-4D97-AF65-F5344CB8AC3E}">
        <p14:creationId xmlns:p14="http://schemas.microsoft.com/office/powerpoint/2010/main" val="79841113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3.png>
</file>

<file path=ppt/media/image4.png>
</file>

<file path=ppt/media/image5.png>
</file>

<file path=ppt/media/image6.jpeg>
</file>

<file path=ppt/media/image7.png>
</file>

<file path=ppt/media/image8.png>
</file>

<file path=ppt/media/image9.png>
</file>

<file path=ppt/media/media1.wm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anose="020B0604020202020204" pitchFamily="34" charset="0"/>
              </a:defRPr>
            </a:lvl1pPr>
          </a:lstStyle>
          <a:p>
            <a:fld id="{49436F85-577F-4A92-A47F-D540A2BCC821}" type="slidenum">
              <a:rPr lang="en-GB" smtClean="0"/>
              <a:pPr/>
              <a:t>‹#›</a:t>
            </a:fld>
            <a:endParaRPr lang="en-GB" dirty="0"/>
          </a:p>
        </p:txBody>
      </p:sp>
    </p:spTree>
    <p:extLst>
      <p:ext uri="{BB962C8B-B14F-4D97-AF65-F5344CB8AC3E}">
        <p14:creationId xmlns:p14="http://schemas.microsoft.com/office/powerpoint/2010/main" val="3378091160"/>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Arial" panose="020B0604020202020204" pitchFamily="34" charset="0"/>
        <a:ea typeface="+mn-ea"/>
        <a:cs typeface="+mn-cs"/>
      </a:defRPr>
    </a:lvl1pPr>
    <a:lvl2pPr marL="342900" algn="l" defTabSz="685800" rtl="0" eaLnBrk="1" latinLnBrk="0" hangingPunct="1">
      <a:defRPr sz="900" kern="1200">
        <a:solidFill>
          <a:schemeClr val="tx1"/>
        </a:solidFill>
        <a:latin typeface="Arial" panose="020B0604020202020204" pitchFamily="34" charset="0"/>
        <a:ea typeface="+mn-ea"/>
        <a:cs typeface="+mn-cs"/>
      </a:defRPr>
    </a:lvl2pPr>
    <a:lvl3pPr marL="685800" algn="l" defTabSz="685800" rtl="0" eaLnBrk="1" latinLnBrk="0" hangingPunct="1">
      <a:defRPr sz="900" kern="1200">
        <a:solidFill>
          <a:schemeClr val="tx1"/>
        </a:solidFill>
        <a:latin typeface="Arial" panose="020B0604020202020204" pitchFamily="34" charset="0"/>
        <a:ea typeface="+mn-ea"/>
        <a:cs typeface="+mn-cs"/>
      </a:defRPr>
    </a:lvl3pPr>
    <a:lvl4pPr marL="1028700" algn="l" defTabSz="685800" rtl="0" eaLnBrk="1" latinLnBrk="0" hangingPunct="1">
      <a:defRPr sz="900" kern="1200">
        <a:solidFill>
          <a:schemeClr val="tx1"/>
        </a:solidFill>
        <a:latin typeface="Arial" panose="020B0604020202020204" pitchFamily="34" charset="0"/>
        <a:ea typeface="+mn-ea"/>
        <a:cs typeface="+mn-cs"/>
      </a:defRPr>
    </a:lvl4pPr>
    <a:lvl5pPr marL="1371600" algn="l" defTabSz="685800" rtl="0" eaLnBrk="1" latinLnBrk="0" hangingPunct="1">
      <a:defRPr sz="900" kern="1200">
        <a:solidFill>
          <a:schemeClr val="tx1"/>
        </a:solidFill>
        <a:latin typeface="Arial" panose="020B0604020202020204" pitchFamily="34" charset="0"/>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914400" y="4343400"/>
            <a:ext cx="5029200" cy="4114800"/>
          </a:xfrm>
          <a:prstGeom prst="rect">
            <a:avLst/>
          </a:prstGeom>
          <a:noFill/>
          <a:ln>
            <a:noFill/>
          </a:ln>
        </p:spPr>
        <p:txBody>
          <a:bodyPr wrap="square" lIns="91425" tIns="91425" rIns="91425" bIns="91425" anchor="t" anchorCtr="0">
            <a:noAutofit/>
          </a:bodyPr>
          <a:lstStyle/>
          <a:p>
            <a:r>
              <a:rPr lang="en-GB" sz="1100" dirty="0" smtClean="0"/>
              <a:t>Good evening,</a:t>
            </a:r>
            <a:r>
              <a:rPr lang="en-GB" sz="1100" baseline="0" dirty="0" smtClean="0"/>
              <a:t> today we will talk about the future of 2D Animation in Unity. As you may have heard, we acquired and made free the Asset Store package: Anima2D. The ultimate goal solve the problem of animating 2D characters and objects in Unity in an efficient way.</a:t>
            </a:r>
          </a:p>
          <a:p>
            <a:endParaRPr lang="en-GB" sz="1100" baseline="0" dirty="0" smtClean="0"/>
          </a:p>
          <a:p>
            <a:r>
              <a:rPr lang="en-GB" sz="1100" baseline="0" dirty="0" smtClean="0"/>
              <a:t>Description for translators:</a:t>
            </a:r>
          </a:p>
          <a:p>
            <a:r>
              <a:rPr lang="en-GB" sz="1100" baseline="0" dirty="0" smtClean="0"/>
              <a:t>This presentation will focus on the 2D animation workflow we have right now in Unity, using the plugin called: “Anima2D”, we will also cover the differences between “Frame by Frame” animation and “Skeletal Animation”, the goal of this part is to know what are the pros and cons of each one.</a:t>
            </a:r>
          </a:p>
          <a:p>
            <a:endParaRPr lang="en-GB" sz="1100" baseline="0" dirty="0" smtClean="0"/>
          </a:p>
          <a:p>
            <a:r>
              <a:rPr lang="en-GB" sz="1100" baseline="0" dirty="0" smtClean="0"/>
              <a:t>I will also demo the setup for a 2D character using the Anima2D plugin, which will consist on opening Unity and setting up objects to create a “rig”, and “animations”.</a:t>
            </a:r>
          </a:p>
          <a:p>
            <a:endParaRPr lang="en-GB" sz="1100" baseline="0" dirty="0" smtClean="0"/>
          </a:p>
          <a:p>
            <a:endParaRPr lang="en-GB" sz="1100" dirty="0" smtClean="0"/>
          </a:p>
          <a:p>
            <a:endParaRPr lang="en-GB" sz="1100" dirty="0" smtClean="0"/>
          </a:p>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4256912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will mention the main objectives of attending the talk. </a:t>
            </a:r>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2</a:t>
            </a:fld>
            <a:endParaRPr lang="en-GB" dirty="0"/>
          </a:p>
        </p:txBody>
      </p:sp>
    </p:spTree>
    <p:extLst>
      <p:ext uri="{BB962C8B-B14F-4D97-AF65-F5344CB8AC3E}">
        <p14:creationId xmlns:p14="http://schemas.microsoft.com/office/powerpoint/2010/main" val="900033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 slide is to define what the purpose of animation in games is.</a:t>
            </a:r>
            <a:r>
              <a:rPr lang="en-GB" baseline="0" dirty="0" smtClean="0"/>
              <a:t> Which is simulate that the characters and other elements in the game are alive.</a:t>
            </a:r>
          </a:p>
          <a:p>
            <a:endParaRPr lang="en-GB" baseline="0" dirty="0" smtClean="0"/>
          </a:p>
          <a:p>
            <a:r>
              <a:rPr lang="en-GB" baseline="0" dirty="0" smtClean="0"/>
              <a:t>The animation is known also as the illusion of life, which basically transforms unanimated drawings or models into living characters. No matter which animation technique we end up using, the goal is to always have a consistent animation that makes the player he is inside the video game.</a:t>
            </a:r>
          </a:p>
          <a:p>
            <a:endParaRPr lang="en-GB" baseline="0" dirty="0" smtClean="0"/>
          </a:p>
          <a:p>
            <a:r>
              <a:rPr lang="en-GB" baseline="0" dirty="0" smtClean="0"/>
              <a:t>If for any reason, the animation fails (breaks, is not good enough, drops frames, </a:t>
            </a:r>
            <a:r>
              <a:rPr lang="en-GB" baseline="0" dirty="0" err="1" smtClean="0"/>
              <a:t>etc</a:t>
            </a:r>
            <a:r>
              <a:rPr lang="en-GB" baseline="0" dirty="0" smtClean="0"/>
              <a:t>) the player will feel disconnected from the game and will start thinking about it as a piece of software. We want to avoid that.</a:t>
            </a:r>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3</a:t>
            </a:fld>
            <a:endParaRPr lang="en-GB" dirty="0"/>
          </a:p>
        </p:txBody>
      </p:sp>
    </p:spTree>
    <p:extLst>
      <p:ext uri="{BB962C8B-B14F-4D97-AF65-F5344CB8AC3E}">
        <p14:creationId xmlns:p14="http://schemas.microsoft.com/office/powerpoint/2010/main" val="1510774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start covering the technique</a:t>
            </a:r>
            <a:r>
              <a:rPr lang="en-US" baseline="0" dirty="0" smtClean="0"/>
              <a:t> called “Frame by Frame” animation, which has been around in the films and cartoons industry for quite some time. In this technique, we are basically flipping through the pages of a notebook. Where each page contains a part or frame of the animation with a small change with respect to the previous one.</a:t>
            </a:r>
          </a:p>
          <a:p>
            <a:endParaRPr lang="en-US" baseline="0" dirty="0" smtClean="0"/>
          </a:p>
          <a:p>
            <a:r>
              <a:rPr lang="en-US" baseline="0" dirty="0" smtClean="0"/>
              <a:t>In games, what we usually have, is a large texture called a Sprite Sheet, and what we do is to draw a frame of the texture during a period of time, then after x time passes, we switch to the other one and this gives the illusion of movement.</a:t>
            </a:r>
            <a:endParaRPr lang="en-US" dirty="0" smtClean="0"/>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4</a:t>
            </a:fld>
            <a:endParaRPr lang="en-GB" dirty="0"/>
          </a:p>
        </p:txBody>
      </p:sp>
    </p:spTree>
    <p:extLst>
      <p:ext uri="{BB962C8B-B14F-4D97-AF65-F5344CB8AC3E}">
        <p14:creationId xmlns:p14="http://schemas.microsoft.com/office/powerpoint/2010/main" val="234751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This game is CUPHEAD by Studio MDHR, I will</a:t>
            </a:r>
            <a:r>
              <a:rPr lang="en-US" baseline="0" dirty="0" smtClean="0"/>
              <a:t> let the video run and after it finishes I will explain that the game is being drawn frame by frame. Which is the only way to achieve the aesthetics the developer wants, but it also takes more time since the process of drawing each frame and changing it needs to be manual.</a:t>
            </a:r>
            <a:endParaRPr lang="en-US" dirty="0" smtClean="0"/>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5</a:t>
            </a:fld>
            <a:endParaRPr lang="en-GB" dirty="0"/>
          </a:p>
        </p:txBody>
      </p:sp>
    </p:spTree>
    <p:extLst>
      <p:ext uri="{BB962C8B-B14F-4D97-AF65-F5344CB8AC3E}">
        <p14:creationId xmlns:p14="http://schemas.microsoft.com/office/powerpoint/2010/main" val="4283608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other technique, called the skeletal</a:t>
            </a:r>
            <a:r>
              <a:rPr lang="en-US" baseline="0" dirty="0" smtClean="0"/>
              <a:t> based animation. It is called like this because we will create a skeleton for our characters, and the skeleton will be animated (with </a:t>
            </a:r>
            <a:r>
              <a:rPr lang="en-US" baseline="0" dirty="0" err="1" smtClean="0"/>
              <a:t>keyframes</a:t>
            </a:r>
            <a:r>
              <a:rPr lang="en-US" baseline="0" dirty="0" smtClean="0"/>
              <a:t>), thus, the images that are attached to those bones, will move when the bone moves accordingly.</a:t>
            </a:r>
          </a:p>
          <a:p>
            <a:endParaRPr lang="en-US" baseline="0" dirty="0" smtClean="0"/>
          </a:p>
          <a:p>
            <a:r>
              <a:rPr lang="en-US" baseline="0" dirty="0" smtClean="0"/>
              <a:t>As a quick note, this technique allows us to have a high number of animations without increasing the build size, which is important. However, the animation takes place on the CPU we need to consider this.</a:t>
            </a:r>
          </a:p>
          <a:p>
            <a:endParaRPr lang="en-US" baseline="0" dirty="0" smtClean="0"/>
          </a:p>
          <a:p>
            <a:r>
              <a:rPr lang="en-US" baseline="0" dirty="0" smtClean="0"/>
              <a:t>We will discuss more about this in a couple of minutes.</a:t>
            </a:r>
            <a:endParaRPr lang="en-US" dirty="0" smtClean="0"/>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6</a:t>
            </a:fld>
            <a:endParaRPr lang="en-GB" dirty="0"/>
          </a:p>
        </p:txBody>
      </p:sp>
    </p:spTree>
    <p:extLst>
      <p:ext uri="{BB962C8B-B14F-4D97-AF65-F5344CB8AC3E}">
        <p14:creationId xmlns:p14="http://schemas.microsoft.com/office/powerpoint/2010/main" val="1690995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Here, I will show a video from a Game that uses skeletal based</a:t>
            </a:r>
            <a:r>
              <a:rPr lang="en-US" baseline="0" dirty="0" smtClean="0"/>
              <a:t> Animation. Will just play it and then explain bits of how this could be achieved with the skeletal animation technique.</a:t>
            </a:r>
            <a:endParaRPr lang="en-US" dirty="0" smtClean="0"/>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7</a:t>
            </a:fld>
            <a:endParaRPr lang="en-GB" dirty="0"/>
          </a:p>
        </p:txBody>
      </p:sp>
    </p:spTree>
    <p:extLst>
      <p:ext uri="{BB962C8B-B14F-4D97-AF65-F5344CB8AC3E}">
        <p14:creationId xmlns:p14="http://schemas.microsoft.com/office/powerpoint/2010/main" val="1872267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dirty="0" smtClean="0"/>
              <a:t>Here, I will discuss advantages</a:t>
            </a:r>
            <a:r>
              <a:rPr lang="en-US" baseline="0" dirty="0" smtClean="0"/>
              <a:t> and disadvantages of one method over the other. The important thing to note is that no method is better than the other. It depends on what the developer wants to achieve and the resources constraints she may have.</a:t>
            </a:r>
            <a:endParaRPr lang="en-US" dirty="0" smtClean="0"/>
          </a:p>
          <a:p>
            <a:endParaRPr lang="en-US" dirty="0"/>
          </a:p>
        </p:txBody>
      </p:sp>
      <p:sp>
        <p:nvSpPr>
          <p:cNvPr id="4" name="Slide Number Placeholder 3"/>
          <p:cNvSpPr>
            <a:spLocks noGrp="1"/>
          </p:cNvSpPr>
          <p:nvPr>
            <p:ph type="sldNum" sz="quarter" idx="10"/>
          </p:nvPr>
        </p:nvSpPr>
        <p:spPr/>
        <p:txBody>
          <a:bodyPr/>
          <a:lstStyle/>
          <a:p>
            <a:fld id="{49436F85-577F-4A92-A47F-D540A2BCC821}" type="slidenum">
              <a:rPr lang="en-GB" smtClean="0"/>
              <a:pPr/>
              <a:t>8</a:t>
            </a:fld>
            <a:endParaRPr lang="en-GB" dirty="0"/>
          </a:p>
        </p:txBody>
      </p:sp>
    </p:spTree>
    <p:extLst>
      <p:ext uri="{BB962C8B-B14F-4D97-AF65-F5344CB8AC3E}">
        <p14:creationId xmlns:p14="http://schemas.microsoft.com/office/powerpoint/2010/main" val="39614645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9436F85-577F-4A92-A47F-D540A2BCC821}" type="slidenum">
              <a:rPr lang="en-GB" smtClean="0"/>
              <a:pPr/>
              <a:t>14</a:t>
            </a:fld>
            <a:endParaRPr lang="en-GB" dirty="0"/>
          </a:p>
        </p:txBody>
      </p:sp>
    </p:spTree>
    <p:extLst>
      <p:ext uri="{BB962C8B-B14F-4D97-AF65-F5344CB8AC3E}">
        <p14:creationId xmlns:p14="http://schemas.microsoft.com/office/powerpoint/2010/main" val="9476547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Intro slide">
    <p:bg>
      <p:bgPr>
        <a:solidFill>
          <a:srgbClr val="3C225F"/>
        </a:solidFill>
        <a:effectLst/>
      </p:bgPr>
    </p:bg>
    <p:spTree>
      <p:nvGrpSpPr>
        <p:cNvPr id="1" name=""/>
        <p:cNvGrpSpPr/>
        <p:nvPr/>
      </p:nvGrpSpPr>
      <p:grpSpPr>
        <a:xfrm>
          <a:off x="0" y="0"/>
          <a:ext cx="0" cy="0"/>
          <a:chOff x="0" y="0"/>
          <a:chExt cx="0" cy="0"/>
        </a:xfrm>
      </p:grpSpPr>
      <p:pic>
        <p:nvPicPr>
          <p:cNvPr id="4" name="Billed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5200" y="432000"/>
            <a:ext cx="1793223" cy="2160000"/>
          </a:xfrm>
          <a:prstGeom prst="rect">
            <a:avLst/>
          </a:prstGeom>
        </p:spPr>
      </p:pic>
      <p:pic>
        <p:nvPicPr>
          <p:cNvPr id="5" name="Billed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27313" y="937163"/>
            <a:ext cx="6829835" cy="7658197"/>
          </a:xfrm>
          <a:prstGeom prst="rect">
            <a:avLst/>
          </a:prstGeom>
        </p:spPr>
      </p:pic>
    </p:spTree>
    <p:extLst>
      <p:ext uri="{BB962C8B-B14F-4D97-AF65-F5344CB8AC3E}">
        <p14:creationId xmlns:p14="http://schemas.microsoft.com/office/powerpoint/2010/main" val="636467591"/>
      </p:ext>
    </p:extLst>
  </p:cSld>
  <p:clrMapOvr>
    <a:masterClrMapping/>
  </p:clrMapOvr>
  <p:extLst mod="1">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1655" userDrawn="1">
          <p15:clr>
            <a:srgbClr val="FBAE40"/>
          </p15:clr>
        </p15:guide>
        <p15:guide id="4" orient="horz" pos="599" userDrawn="1">
          <p15:clr>
            <a:srgbClr val="FBAE40"/>
          </p15:clr>
        </p15:guide>
        <p15:guide id="5" pos="501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User guide">
    <p:bg>
      <p:bgPr>
        <a:solidFill>
          <a:schemeClr val="bg1"/>
        </a:solidFill>
        <a:effectLst/>
      </p:bgPr>
    </p:bg>
    <p:spTree>
      <p:nvGrpSpPr>
        <p:cNvPr id="1" name=""/>
        <p:cNvGrpSpPr/>
        <p:nvPr/>
      </p:nvGrpSpPr>
      <p:grpSpPr>
        <a:xfrm>
          <a:off x="0" y="0"/>
          <a:ext cx="0" cy="0"/>
          <a:chOff x="0" y="0"/>
          <a:chExt cx="0" cy="0"/>
        </a:xfrm>
      </p:grpSpPr>
      <p:sp>
        <p:nvSpPr>
          <p:cNvPr id="6" name="Title 1"/>
          <p:cNvSpPr txBox="1">
            <a:spLocks/>
          </p:cNvSpPr>
          <p:nvPr userDrawn="1"/>
        </p:nvSpPr>
        <p:spPr>
          <a:xfrm>
            <a:off x="619125" y="273844"/>
            <a:ext cx="8099822" cy="460942"/>
          </a:xfrm>
          <a:prstGeom prst="rect">
            <a:avLst/>
          </a:prstGeom>
        </p:spPr>
        <p:txBody>
          <a:bodyPr vert="horz" lIns="0" tIns="0" rIns="0" bIns="0" rtlCol="0" anchor="t" anchorCtr="0">
            <a:normAutofit/>
          </a:bodyPr>
          <a:lstStyle>
            <a:lvl1pPr algn="l" defTabSz="685800" rtl="0" eaLnBrk="1" latinLnBrk="0" hangingPunct="1">
              <a:lnSpc>
                <a:spcPct val="90000"/>
              </a:lnSpc>
              <a:spcBef>
                <a:spcPct val="0"/>
              </a:spcBef>
              <a:buNone/>
              <a:defRPr sz="2600" b="1" kern="1200" baseline="0">
                <a:solidFill>
                  <a:schemeClr val="accent1"/>
                </a:solidFill>
                <a:latin typeface="+mj-lt"/>
                <a:ea typeface="+mj-ea"/>
                <a:cs typeface="+mj-cs"/>
              </a:defRPr>
            </a:lvl1pPr>
          </a:lstStyle>
          <a:p>
            <a:r>
              <a:rPr lang="en-GB" sz="2400" b="1" i="0" cap="none" dirty="0" smtClean="0">
                <a:solidFill>
                  <a:srgbClr val="000000"/>
                </a:solidFill>
                <a:latin typeface="Roboto" charset="0"/>
                <a:ea typeface="Roboto" charset="0"/>
                <a:cs typeface="Roboto" charset="0"/>
              </a:rPr>
              <a:t>User guide – delete</a:t>
            </a:r>
            <a:r>
              <a:rPr lang="en-GB" sz="2400" b="1" i="0" cap="none" baseline="0" dirty="0" smtClean="0">
                <a:solidFill>
                  <a:srgbClr val="000000"/>
                </a:solidFill>
                <a:latin typeface="Roboto" charset="0"/>
                <a:ea typeface="Roboto" charset="0"/>
                <a:cs typeface="Roboto" charset="0"/>
              </a:rPr>
              <a:t> before use</a:t>
            </a:r>
            <a:endParaRPr lang="en-GB" sz="2400" b="1" i="0" cap="none" dirty="0">
              <a:solidFill>
                <a:srgbClr val="000000"/>
              </a:solidFill>
              <a:latin typeface="Roboto" charset="0"/>
              <a:ea typeface="Roboto" charset="0"/>
              <a:cs typeface="Roboto" charset="0"/>
            </a:endParaRPr>
          </a:p>
        </p:txBody>
      </p:sp>
      <p:sp>
        <p:nvSpPr>
          <p:cNvPr id="7" name="AutoShape 4"/>
          <p:cNvSpPr>
            <a:spLocks/>
          </p:cNvSpPr>
          <p:nvPr userDrawn="1"/>
        </p:nvSpPr>
        <p:spPr bwMode="gray">
          <a:xfrm>
            <a:off x="6715876" y="1085013"/>
            <a:ext cx="1620000" cy="387286"/>
          </a:xfrm>
          <a:prstGeom prst="rect">
            <a:avLst/>
          </a:prstGeom>
          <a:noFill/>
          <a:ln w="12700" algn="ctr">
            <a:noFill/>
            <a:miter lim="800000"/>
            <a:headEnd/>
            <a:tailEnd/>
          </a:ln>
          <a:effectLst/>
        </p:spPr>
        <p:txBody>
          <a:bodyPr wrap="square" lIns="0" tIns="0" rIns="0" bIns="0">
            <a:spAutoFit/>
          </a:bodyPr>
          <a:lstStyle/>
          <a:p>
            <a:pPr algn="l" fontAlgn="auto">
              <a:spcBef>
                <a:spcPts val="0"/>
              </a:spcBef>
              <a:spcAft>
                <a:spcPts val="450"/>
              </a:spcAft>
              <a:buFont typeface="+mj-lt"/>
              <a:buNone/>
              <a:defRPr/>
            </a:pPr>
            <a:r>
              <a:rPr lang="en-GB" sz="750" b="1" cap="none" noProof="1" smtClean="0">
                <a:solidFill>
                  <a:srgbClr val="000000"/>
                </a:solidFill>
                <a:latin typeface="Roboto" charset="0"/>
                <a:ea typeface="Roboto" charset="0"/>
                <a:cs typeface="Roboto" charset="0"/>
              </a:rPr>
              <a:t>Insert picture</a:t>
            </a:r>
          </a:p>
          <a:p>
            <a:pPr algn="l" eaLnBrk="1" fontAlgn="auto" hangingPunct="1">
              <a:spcBef>
                <a:spcPts val="0"/>
              </a:spcBef>
              <a:spcAft>
                <a:spcPts val="180"/>
              </a:spcAft>
              <a:buFont typeface="+mj-lt"/>
              <a:buNone/>
              <a:defRPr/>
            </a:pPr>
            <a:r>
              <a:rPr lang="en-GB" sz="675" cap="none" noProof="1" smtClean="0">
                <a:solidFill>
                  <a:srgbClr val="000000"/>
                </a:solidFill>
                <a:latin typeface="Roboto" charset="0"/>
                <a:ea typeface="Roboto" charset="0"/>
                <a:cs typeface="Roboto" charset="0"/>
              </a:rPr>
              <a:t>On slides with pictureplaceholder, </a:t>
            </a:r>
            <a:br>
              <a:rPr lang="en-GB" sz="675" cap="none" noProof="1" smtClean="0">
                <a:solidFill>
                  <a:srgbClr val="000000"/>
                </a:solidFill>
                <a:latin typeface="Roboto" charset="0"/>
                <a:ea typeface="Roboto" charset="0"/>
                <a:cs typeface="Roboto" charset="0"/>
              </a:rPr>
            </a:br>
            <a:r>
              <a:rPr lang="en-GB" sz="675" cap="none" noProof="1" smtClean="0">
                <a:solidFill>
                  <a:srgbClr val="000000"/>
                </a:solidFill>
                <a:latin typeface="Roboto" charset="0"/>
                <a:ea typeface="Roboto" charset="0"/>
                <a:cs typeface="Roboto" charset="0"/>
              </a:rPr>
              <a:t>click on the icon and</a:t>
            </a:r>
            <a:r>
              <a:rPr lang="en-GB" sz="675" cap="none" baseline="0" noProof="1" smtClean="0">
                <a:solidFill>
                  <a:srgbClr val="000000"/>
                </a:solidFill>
                <a:latin typeface="Roboto" charset="0"/>
                <a:ea typeface="Roboto" charset="0"/>
                <a:cs typeface="Roboto" charset="0"/>
              </a:rPr>
              <a:t> choose </a:t>
            </a:r>
            <a:r>
              <a:rPr lang="en-GB" sz="675" b="1" cap="none" noProof="1" smtClean="0">
                <a:solidFill>
                  <a:srgbClr val="000000"/>
                </a:solidFill>
                <a:latin typeface="Roboto" charset="0"/>
                <a:ea typeface="Roboto" charset="0"/>
                <a:cs typeface="Roboto" charset="0"/>
              </a:rPr>
              <a:t>insert</a:t>
            </a:r>
            <a:endParaRPr lang="en-GB" sz="675" b="1" cap="none" noProof="1">
              <a:solidFill>
                <a:srgbClr val="000000"/>
              </a:solidFill>
              <a:latin typeface="Roboto" charset="0"/>
              <a:ea typeface="Roboto" charset="0"/>
              <a:cs typeface="Roboto" charset="0"/>
            </a:endParaRPr>
          </a:p>
        </p:txBody>
      </p:sp>
      <p:sp>
        <p:nvSpPr>
          <p:cNvPr id="8" name="TextBox 12"/>
          <p:cNvSpPr txBox="1">
            <a:spLocks noChangeArrowheads="1"/>
          </p:cNvSpPr>
          <p:nvPr userDrawn="1"/>
        </p:nvSpPr>
        <p:spPr bwMode="auto">
          <a:xfrm>
            <a:off x="6715876" y="1692909"/>
            <a:ext cx="1637007" cy="1346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l" eaLnBrk="1" hangingPunct="1">
              <a:spcBef>
                <a:spcPts val="0"/>
              </a:spcBef>
              <a:spcAft>
                <a:spcPts val="450"/>
              </a:spcAft>
              <a:buFontTx/>
              <a:buNone/>
              <a:defRPr/>
            </a:pPr>
            <a:r>
              <a:rPr lang="en-GB" sz="750" b="1" cap="none" noProof="1" smtClean="0">
                <a:solidFill>
                  <a:srgbClr val="000000"/>
                </a:solidFill>
                <a:latin typeface="Roboto" charset="0"/>
                <a:ea typeface="Roboto" charset="0"/>
                <a:cs typeface="Roboto" charset="0"/>
              </a:rPr>
              <a:t>Change</a:t>
            </a:r>
            <a:r>
              <a:rPr lang="en-GB" sz="750" b="1" cap="none" baseline="0" noProof="1" smtClean="0">
                <a:solidFill>
                  <a:srgbClr val="000000"/>
                </a:solidFill>
                <a:latin typeface="Roboto" charset="0"/>
                <a:ea typeface="Roboto" charset="0"/>
                <a:cs typeface="Roboto" charset="0"/>
              </a:rPr>
              <a:t> picture</a:t>
            </a:r>
            <a:endParaRPr lang="en-GB" sz="750" b="1" cap="none" noProof="1" smtClean="0">
              <a:solidFill>
                <a:srgbClr val="000000"/>
              </a:solidFill>
              <a:latin typeface="Roboto" charset="0"/>
              <a:ea typeface="Roboto" charset="0"/>
              <a:cs typeface="Roboto" charset="0"/>
            </a:endParaRPr>
          </a:p>
          <a:p>
            <a:pPr algn="l" eaLnBrk="1" hangingPunct="1">
              <a:spcBef>
                <a:spcPts val="0"/>
              </a:spcBef>
              <a:spcAft>
                <a:spcPts val="450"/>
              </a:spcAft>
              <a:buFontTx/>
              <a:buNone/>
              <a:defRPr/>
            </a:pPr>
            <a:r>
              <a:rPr lang="en-GB" sz="675" b="1" cap="none" noProof="1" smtClean="0">
                <a:solidFill>
                  <a:srgbClr val="000000"/>
                </a:solidFill>
                <a:latin typeface="Roboto" charset="0"/>
                <a:ea typeface="Roboto" charset="0"/>
                <a:cs typeface="Roboto" charset="0"/>
              </a:rPr>
              <a:t>1. </a:t>
            </a:r>
            <a:r>
              <a:rPr lang="en-GB" sz="675" b="0" cap="none" noProof="1" smtClean="0">
                <a:solidFill>
                  <a:srgbClr val="000000"/>
                </a:solidFill>
                <a:latin typeface="Roboto" charset="0"/>
                <a:ea typeface="Roboto" charset="0"/>
                <a:cs typeface="Roboto" charset="0"/>
              </a:rPr>
              <a:t>Click </a:t>
            </a:r>
            <a:r>
              <a:rPr lang="en-GB" sz="675" b="1" cap="none" noProof="1" smtClean="0">
                <a:solidFill>
                  <a:srgbClr val="000000"/>
                </a:solidFill>
                <a:latin typeface="Roboto" charset="0"/>
                <a:ea typeface="Roboto" charset="0"/>
                <a:cs typeface="Roboto" charset="0"/>
              </a:rPr>
              <a:t>crop </a:t>
            </a:r>
            <a:r>
              <a:rPr lang="en-GB" sz="675" b="0" cap="none" noProof="1" smtClean="0">
                <a:solidFill>
                  <a:srgbClr val="000000"/>
                </a:solidFill>
                <a:latin typeface="Roboto" charset="0"/>
                <a:ea typeface="Roboto" charset="0"/>
                <a:cs typeface="Roboto" charset="0"/>
              </a:rPr>
              <a:t>to change</a:t>
            </a:r>
            <a:r>
              <a:rPr lang="en-GB" sz="675" b="0" kern="1200" cap="none" noProof="1" smtClean="0">
                <a:solidFill>
                  <a:srgbClr val="000000"/>
                </a:solidFill>
                <a:latin typeface="Roboto" charset="0"/>
                <a:ea typeface="Roboto" charset="0"/>
                <a:cs typeface="Roboto" charset="0"/>
              </a:rPr>
              <a:t> size</a:t>
            </a:r>
            <a:r>
              <a:rPr lang="en-GB" sz="675" b="0" kern="1200" cap="none" baseline="0" noProof="1" smtClean="0">
                <a:solidFill>
                  <a:srgbClr val="000000"/>
                </a:solidFill>
                <a:latin typeface="Roboto" charset="0"/>
                <a:ea typeface="Roboto" charset="0"/>
                <a:cs typeface="Roboto" charset="0"/>
              </a:rPr>
              <a:t> or</a:t>
            </a:r>
            <a:r>
              <a:rPr lang="en-GB" sz="675" b="0" strike="noStrike" cap="none" noProof="1" smtClean="0">
                <a:solidFill>
                  <a:srgbClr val="000000"/>
                </a:solidFill>
                <a:latin typeface="Roboto" charset="0"/>
                <a:ea typeface="Roboto" charset="0"/>
                <a:cs typeface="Roboto" charset="0"/>
              </a:rPr>
              <a:t>focus</a:t>
            </a:r>
            <a:br>
              <a:rPr lang="en-GB" sz="675" b="0" strike="noStrike" cap="none" noProof="1" smtClean="0">
                <a:solidFill>
                  <a:srgbClr val="000000"/>
                </a:solidFill>
                <a:latin typeface="Roboto" charset="0"/>
                <a:ea typeface="Roboto" charset="0"/>
                <a:cs typeface="Roboto" charset="0"/>
              </a:rPr>
            </a:br>
            <a:r>
              <a:rPr lang="en-GB" sz="675" b="0" cap="none" noProof="1" smtClean="0">
                <a:solidFill>
                  <a:srgbClr val="000000"/>
                </a:solidFill>
                <a:latin typeface="Roboto" charset="0"/>
                <a:ea typeface="Roboto" charset="0"/>
                <a:cs typeface="Roboto" charset="0"/>
              </a:rPr>
              <a:t>of the picture</a:t>
            </a:r>
            <a:endParaRPr lang="en-GB" sz="675" b="0" strike="sngStrike" cap="none" noProof="1" smtClean="0">
              <a:solidFill>
                <a:srgbClr val="000000"/>
              </a:solidFill>
              <a:latin typeface="Roboto" charset="0"/>
              <a:ea typeface="Roboto" charset="0"/>
              <a:cs typeface="Roboto" charset="0"/>
            </a:endParaRPr>
          </a:p>
          <a:p>
            <a:pPr algn="l" eaLnBrk="1" hangingPunct="1">
              <a:spcBef>
                <a:spcPct val="0"/>
              </a:spcBef>
              <a:spcAft>
                <a:spcPts val="450"/>
              </a:spcAft>
              <a:buFontTx/>
              <a:buNone/>
              <a:defRPr/>
            </a:pPr>
            <a:r>
              <a:rPr lang="en-GB" altLang="da-DK" sz="675" b="1" cap="none" noProof="1" smtClean="0">
                <a:solidFill>
                  <a:srgbClr val="000000"/>
                </a:solidFill>
                <a:latin typeface="Roboto" charset="0"/>
                <a:ea typeface="Roboto" charset="0"/>
                <a:cs typeface="Roboto" charset="0"/>
              </a:rPr>
              <a:t>2. </a:t>
            </a:r>
            <a:r>
              <a:rPr lang="en-GB" altLang="da-DK" sz="675" b="0" cap="none" noProof="1" smtClean="0">
                <a:solidFill>
                  <a:srgbClr val="000000"/>
                </a:solidFill>
                <a:latin typeface="Roboto" charset="0"/>
                <a:ea typeface="Roboto" charset="0"/>
                <a:cs typeface="Roboto" charset="0"/>
              </a:rPr>
              <a:t>If you want to scale the picture, </a:t>
            </a:r>
            <a:br>
              <a:rPr lang="en-GB" altLang="da-DK" sz="675" b="0" cap="none" noProof="1" smtClean="0">
                <a:solidFill>
                  <a:srgbClr val="000000"/>
                </a:solidFill>
                <a:latin typeface="Roboto" charset="0"/>
                <a:ea typeface="Roboto" charset="0"/>
                <a:cs typeface="Roboto" charset="0"/>
              </a:rPr>
            </a:br>
            <a:r>
              <a:rPr lang="en-GB" altLang="da-DK" sz="675" b="0" cap="none" noProof="1" smtClean="0">
                <a:solidFill>
                  <a:srgbClr val="000000"/>
                </a:solidFill>
                <a:latin typeface="Roboto" charset="0"/>
                <a:ea typeface="Roboto" charset="0"/>
                <a:cs typeface="Roboto" charset="0"/>
              </a:rPr>
              <a:t>hold </a:t>
            </a:r>
            <a:r>
              <a:rPr lang="en-GB" altLang="da-DK" sz="675" b="1" cap="none" noProof="1" smtClean="0">
                <a:solidFill>
                  <a:srgbClr val="000000"/>
                </a:solidFill>
                <a:latin typeface="Roboto" charset="0"/>
                <a:ea typeface="Roboto" charset="0"/>
                <a:cs typeface="Roboto" charset="0"/>
              </a:rPr>
              <a:t>shift-</a:t>
            </a:r>
            <a:r>
              <a:rPr lang="en-GB" altLang="da-DK" sz="675" b="0" cap="none" noProof="1" smtClean="0">
                <a:solidFill>
                  <a:srgbClr val="000000"/>
                </a:solidFill>
                <a:latin typeface="Roboto" charset="0"/>
                <a:ea typeface="Roboto" charset="0"/>
                <a:cs typeface="Roboto" charset="0"/>
              </a:rPr>
              <a:t>key down while </a:t>
            </a:r>
            <a:br>
              <a:rPr lang="en-GB" altLang="da-DK" sz="675" b="0" cap="none" noProof="1" smtClean="0">
                <a:solidFill>
                  <a:srgbClr val="000000"/>
                </a:solidFill>
                <a:latin typeface="Roboto" charset="0"/>
                <a:ea typeface="Roboto" charset="0"/>
                <a:cs typeface="Roboto" charset="0"/>
              </a:rPr>
            </a:br>
            <a:r>
              <a:rPr lang="en-GB" altLang="da-DK" sz="675" b="0" cap="none" noProof="1" smtClean="0">
                <a:solidFill>
                  <a:srgbClr val="000000"/>
                </a:solidFill>
                <a:latin typeface="Roboto" charset="0"/>
                <a:ea typeface="Roboto" charset="0"/>
                <a:cs typeface="Roboto" charset="0"/>
              </a:rPr>
              <a:t>dragging the corners of the </a:t>
            </a:r>
            <a:r>
              <a:rPr lang="en-GB" altLang="da-DK" sz="675" b="0" kern="1200" cap="none" noProof="1" smtClean="0">
                <a:solidFill>
                  <a:srgbClr val="000000"/>
                </a:solidFill>
                <a:latin typeface="Roboto" charset="0"/>
                <a:ea typeface="Roboto" charset="0"/>
                <a:cs typeface="Roboto" charset="0"/>
              </a:rPr>
              <a:t>picture</a:t>
            </a:r>
          </a:p>
          <a:p>
            <a:pPr algn="l" eaLnBrk="1" hangingPunct="1">
              <a:spcBef>
                <a:spcPct val="0"/>
              </a:spcBef>
              <a:spcAft>
                <a:spcPts val="450"/>
              </a:spcAft>
              <a:buFontTx/>
              <a:buNone/>
              <a:defRPr/>
            </a:pPr>
            <a:r>
              <a:rPr lang="en-GB" altLang="da-DK" sz="675" b="1" cap="none" noProof="1" smtClean="0">
                <a:solidFill>
                  <a:srgbClr val="000000"/>
                </a:solidFill>
                <a:latin typeface="Roboto" charset="0"/>
                <a:ea typeface="Roboto" charset="0"/>
                <a:cs typeface="Roboto" charset="0"/>
              </a:rPr>
              <a:t>Hint:</a:t>
            </a:r>
            <a:r>
              <a:rPr lang="en-GB" altLang="da-DK" sz="675" b="0" cap="none" noProof="1" smtClean="0">
                <a:solidFill>
                  <a:srgbClr val="000000"/>
                </a:solidFill>
                <a:latin typeface="Roboto" charset="0"/>
                <a:ea typeface="Roboto" charset="0"/>
                <a:cs typeface="Roboto" charset="0"/>
              </a:rPr>
              <a:t> if you delete the picture and </a:t>
            </a:r>
            <a:br>
              <a:rPr lang="en-GB" altLang="da-DK" sz="675" b="0" cap="none" noProof="1" smtClean="0">
                <a:solidFill>
                  <a:srgbClr val="000000"/>
                </a:solidFill>
                <a:latin typeface="Roboto" charset="0"/>
                <a:ea typeface="Roboto" charset="0"/>
                <a:cs typeface="Roboto" charset="0"/>
              </a:rPr>
            </a:br>
            <a:r>
              <a:rPr lang="en-GB" altLang="da-DK" sz="675" b="0" cap="none" noProof="1" smtClean="0">
                <a:solidFill>
                  <a:srgbClr val="000000"/>
                </a:solidFill>
                <a:latin typeface="Roboto" charset="0"/>
                <a:ea typeface="Roboto" charset="0"/>
                <a:cs typeface="Roboto" charset="0"/>
              </a:rPr>
              <a:t>insert a new one, the picture may </a:t>
            </a:r>
            <a:br>
              <a:rPr lang="en-GB" altLang="da-DK" sz="675" b="0" cap="none" noProof="1" smtClean="0">
                <a:solidFill>
                  <a:srgbClr val="000000"/>
                </a:solidFill>
                <a:latin typeface="Roboto" charset="0"/>
                <a:ea typeface="Roboto" charset="0"/>
                <a:cs typeface="Roboto" charset="0"/>
              </a:rPr>
            </a:br>
            <a:r>
              <a:rPr lang="en-GB" altLang="da-DK" sz="675" b="0" cap="none" noProof="1" smtClean="0">
                <a:solidFill>
                  <a:srgbClr val="000000"/>
                </a:solidFill>
                <a:latin typeface="Roboto" charset="0"/>
                <a:ea typeface="Roboto" charset="0"/>
                <a:cs typeface="Roboto" charset="0"/>
              </a:rPr>
              <a:t>lie in front of the text or graphic</a:t>
            </a:r>
            <a:r>
              <a:rPr lang="en-GB" altLang="da-DK" sz="675" b="0" strike="noStrike" cap="none" noProof="1" smtClean="0">
                <a:solidFill>
                  <a:srgbClr val="000000"/>
                </a:solidFill>
                <a:latin typeface="Roboto" charset="0"/>
                <a:ea typeface="Roboto" charset="0"/>
                <a:cs typeface="Roboto" charset="0"/>
              </a:rPr>
              <a:t>,</a:t>
            </a:r>
            <a:r>
              <a:rPr lang="en-GB" altLang="da-DK" sz="675" b="0" cap="none" noProof="1" smtClean="0">
                <a:solidFill>
                  <a:srgbClr val="000000"/>
                </a:solidFill>
                <a:latin typeface="Roboto" charset="0"/>
                <a:ea typeface="Roboto" charset="0"/>
                <a:cs typeface="Roboto" charset="0"/>
              </a:rPr>
              <a:t/>
            </a:r>
            <a:br>
              <a:rPr lang="en-GB" altLang="da-DK" sz="675" b="0" cap="none" noProof="1" smtClean="0">
                <a:solidFill>
                  <a:srgbClr val="000000"/>
                </a:solidFill>
                <a:latin typeface="Roboto" charset="0"/>
                <a:ea typeface="Roboto" charset="0"/>
                <a:cs typeface="Roboto" charset="0"/>
              </a:rPr>
            </a:br>
            <a:r>
              <a:rPr lang="en-GB" altLang="da-DK" sz="675" b="0" strike="noStrike" cap="none" noProof="1" smtClean="0">
                <a:solidFill>
                  <a:srgbClr val="000000"/>
                </a:solidFill>
                <a:latin typeface="Roboto" charset="0"/>
                <a:ea typeface="Roboto" charset="0"/>
                <a:cs typeface="Roboto" charset="0"/>
              </a:rPr>
              <a:t>if</a:t>
            </a:r>
            <a:r>
              <a:rPr lang="en-GB" altLang="da-DK" sz="675" b="0" cap="none" noProof="1" smtClean="0">
                <a:solidFill>
                  <a:srgbClr val="000000"/>
                </a:solidFill>
                <a:latin typeface="Roboto" charset="0"/>
                <a:ea typeface="Roboto" charset="0"/>
                <a:cs typeface="Roboto" charset="0"/>
              </a:rPr>
              <a:t> this happens, select the picture, </a:t>
            </a:r>
            <a:br>
              <a:rPr lang="en-GB" altLang="da-DK" sz="675" b="0" cap="none" noProof="1" smtClean="0">
                <a:solidFill>
                  <a:srgbClr val="000000"/>
                </a:solidFill>
                <a:latin typeface="Roboto" charset="0"/>
                <a:ea typeface="Roboto" charset="0"/>
                <a:cs typeface="Roboto" charset="0"/>
              </a:rPr>
            </a:br>
            <a:r>
              <a:rPr lang="en-GB" altLang="da-DK" sz="675" b="0" cap="none" noProof="1" smtClean="0">
                <a:solidFill>
                  <a:srgbClr val="000000"/>
                </a:solidFill>
                <a:latin typeface="Roboto" charset="0"/>
                <a:ea typeface="Roboto" charset="0"/>
                <a:cs typeface="Roboto" charset="0"/>
              </a:rPr>
              <a:t>right-click and choose </a:t>
            </a:r>
            <a:r>
              <a:rPr lang="en-GB" altLang="da-DK" sz="675" b="1" cap="none" noProof="1" smtClean="0">
                <a:solidFill>
                  <a:srgbClr val="000000"/>
                </a:solidFill>
                <a:latin typeface="Roboto" charset="0"/>
                <a:ea typeface="Roboto" charset="0"/>
                <a:cs typeface="Roboto" charset="0"/>
              </a:rPr>
              <a:t>send to back</a:t>
            </a:r>
          </a:p>
        </p:txBody>
      </p:sp>
      <p:sp>
        <p:nvSpPr>
          <p:cNvPr id="9" name="Text Box 48"/>
          <p:cNvSpPr txBox="1">
            <a:spLocks noChangeArrowheads="1"/>
          </p:cNvSpPr>
          <p:nvPr userDrawn="1"/>
        </p:nvSpPr>
        <p:spPr bwMode="auto">
          <a:xfrm>
            <a:off x="4660537" y="2354400"/>
            <a:ext cx="1620000" cy="93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08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l" eaLnBrk="1" hangingPunct="1">
              <a:spcAft>
                <a:spcPts val="450"/>
              </a:spcAft>
              <a:defRPr/>
            </a:pPr>
            <a:r>
              <a:rPr lang="en-GB" sz="750" b="1" cap="none" noProof="1" smtClean="0">
                <a:solidFill>
                  <a:srgbClr val="000000"/>
                </a:solidFill>
                <a:latin typeface="Roboto" charset="0"/>
                <a:ea typeface="Roboto" charset="0"/>
                <a:cs typeface="Roboto" charset="0"/>
              </a:rPr>
              <a:t>Use layouts</a:t>
            </a:r>
          </a:p>
          <a:p>
            <a:pPr algn="l" eaLnBrk="1" hangingPunct="1">
              <a:spcAft>
                <a:spcPts val="450"/>
              </a:spcAft>
              <a:defRPr/>
            </a:pPr>
            <a:r>
              <a:rPr lang="en-GB" altLang="da-DK" sz="675" b="1" cap="none" noProof="1" smtClean="0">
                <a:solidFill>
                  <a:srgbClr val="000000"/>
                </a:solidFill>
                <a:latin typeface="Roboto" charset="0"/>
                <a:ea typeface="Roboto" charset="0"/>
                <a:cs typeface="Roboto" charset="0"/>
              </a:rPr>
              <a:t>1. </a:t>
            </a:r>
            <a:r>
              <a:rPr lang="en-GB" altLang="da-DK" sz="675" cap="none" noProof="1" smtClean="0">
                <a:solidFill>
                  <a:srgbClr val="000000"/>
                </a:solidFill>
                <a:latin typeface="Roboto" charset="0"/>
                <a:ea typeface="Roboto" charset="0"/>
                <a:cs typeface="Roboto" charset="0"/>
              </a:rPr>
              <a:t>Click the </a:t>
            </a:r>
            <a:r>
              <a:rPr lang="en-GB" altLang="da-DK" sz="675" b="1" cap="none" noProof="1" smtClean="0">
                <a:solidFill>
                  <a:srgbClr val="000000"/>
                </a:solidFill>
                <a:latin typeface="Roboto" charset="0"/>
                <a:ea typeface="Roboto" charset="0"/>
                <a:cs typeface="Roboto" charset="0"/>
              </a:rPr>
              <a:t>home tab</a:t>
            </a:r>
            <a:endParaRPr lang="en-GB" altLang="da-DK" sz="675" b="0" strike="sngStrike" cap="none" noProof="1" smtClean="0">
              <a:solidFill>
                <a:srgbClr val="000000"/>
              </a:solidFill>
              <a:latin typeface="Roboto" charset="0"/>
              <a:ea typeface="Roboto" charset="0"/>
              <a:cs typeface="Roboto" charset="0"/>
            </a:endParaRPr>
          </a:p>
          <a:p>
            <a:pPr algn="l" eaLnBrk="1" hangingPunct="1">
              <a:spcAft>
                <a:spcPts val="450"/>
              </a:spcAft>
              <a:defRPr/>
            </a:pPr>
            <a:r>
              <a:rPr lang="en-GB" altLang="da-DK" sz="675" b="1" cap="none" noProof="1" smtClean="0">
                <a:solidFill>
                  <a:srgbClr val="000000"/>
                </a:solidFill>
                <a:latin typeface="Roboto" charset="0"/>
                <a:ea typeface="Roboto" charset="0"/>
                <a:cs typeface="Roboto" charset="0"/>
              </a:rPr>
              <a:t>2. </a:t>
            </a:r>
            <a:r>
              <a:rPr lang="en-GB" altLang="da-DK" sz="675" cap="none" noProof="1" smtClean="0">
                <a:solidFill>
                  <a:srgbClr val="000000"/>
                </a:solidFill>
                <a:latin typeface="Roboto" charset="0"/>
                <a:ea typeface="Roboto" charset="0"/>
                <a:cs typeface="Roboto" charset="0"/>
              </a:rPr>
              <a:t>Click the </a:t>
            </a:r>
            <a:r>
              <a:rPr lang="en-GB" altLang="da-DK" sz="675" b="1" cap="none" baseline="0" noProof="1" smtClean="0">
                <a:solidFill>
                  <a:srgbClr val="000000"/>
                </a:solidFill>
                <a:latin typeface="Roboto" charset="0"/>
                <a:ea typeface="Roboto" charset="0"/>
                <a:cs typeface="Roboto" charset="0"/>
              </a:rPr>
              <a:t>new slide</a:t>
            </a:r>
            <a:r>
              <a:rPr lang="en-GB" altLang="da-DK" sz="675" cap="none" noProof="1" smtClean="0">
                <a:solidFill>
                  <a:srgbClr val="000000"/>
                </a:solidFill>
                <a:latin typeface="Roboto" charset="0"/>
                <a:ea typeface="Roboto" charset="0"/>
                <a:cs typeface="Roboto" charset="0"/>
              </a:rPr>
              <a:t>menu to </a:t>
            </a:r>
            <a:br>
              <a:rPr lang="en-GB" altLang="da-DK" sz="675" cap="none" noProof="1" smtClean="0">
                <a:solidFill>
                  <a:srgbClr val="000000"/>
                </a:solidFill>
                <a:latin typeface="Roboto" charset="0"/>
                <a:ea typeface="Roboto" charset="0"/>
                <a:cs typeface="Roboto" charset="0"/>
              </a:rPr>
            </a:br>
            <a:r>
              <a:rPr lang="en-GB" altLang="da-DK" sz="675" cap="none" noProof="1" smtClean="0">
                <a:solidFill>
                  <a:srgbClr val="000000"/>
                </a:solidFill>
                <a:latin typeface="Roboto" charset="0"/>
                <a:ea typeface="Roboto" charset="0"/>
                <a:cs typeface="Roboto" charset="0"/>
              </a:rPr>
              <a:t>insert new slide</a:t>
            </a:r>
          </a:p>
          <a:p>
            <a:pPr algn="l" eaLnBrk="1" hangingPunct="1">
              <a:spcAft>
                <a:spcPts val="180"/>
              </a:spcAft>
              <a:defRPr/>
            </a:pPr>
            <a:r>
              <a:rPr lang="en-GB" altLang="da-DK" sz="675" b="1" cap="none" noProof="1" smtClean="0">
                <a:solidFill>
                  <a:srgbClr val="000000"/>
                </a:solidFill>
                <a:latin typeface="Roboto" charset="0"/>
                <a:ea typeface="Roboto" charset="0"/>
                <a:cs typeface="Roboto" charset="0"/>
              </a:rPr>
              <a:t>3. </a:t>
            </a:r>
            <a:r>
              <a:rPr lang="en-GB" altLang="da-DK" sz="675" cap="none" noProof="1" smtClean="0">
                <a:solidFill>
                  <a:srgbClr val="000000"/>
                </a:solidFill>
                <a:latin typeface="Roboto" charset="0"/>
                <a:ea typeface="Roboto" charset="0"/>
                <a:cs typeface="Roboto" charset="0"/>
              </a:rPr>
              <a:t>Choose </a:t>
            </a:r>
            <a:r>
              <a:rPr lang="en-GB" altLang="da-DK" sz="675" b="1" cap="none" noProof="1" smtClean="0">
                <a:solidFill>
                  <a:srgbClr val="000000"/>
                </a:solidFill>
                <a:latin typeface="Roboto" charset="0"/>
                <a:ea typeface="Roboto" charset="0"/>
                <a:cs typeface="Roboto" charset="0"/>
              </a:rPr>
              <a:t>layout</a:t>
            </a:r>
            <a:r>
              <a:rPr lang="en-GB" altLang="da-DK" sz="675" cap="none" baseline="0" noProof="1" smtClean="0">
                <a:solidFill>
                  <a:srgbClr val="000000"/>
                </a:solidFill>
                <a:latin typeface="Roboto" charset="0"/>
                <a:ea typeface="Roboto" charset="0"/>
                <a:cs typeface="Roboto" charset="0"/>
              </a:rPr>
              <a:t> to change an appropriate layout from the </a:t>
            </a:r>
            <a:br>
              <a:rPr lang="en-GB" altLang="da-DK" sz="675" cap="none" baseline="0" noProof="1" smtClean="0">
                <a:solidFill>
                  <a:srgbClr val="000000"/>
                </a:solidFill>
                <a:latin typeface="Roboto" charset="0"/>
                <a:ea typeface="Roboto" charset="0"/>
                <a:cs typeface="Roboto" charset="0"/>
              </a:rPr>
            </a:br>
            <a:r>
              <a:rPr lang="en-GB" altLang="da-DK" sz="675" strike="noStrike" cap="none" baseline="0" noProof="1" smtClean="0">
                <a:solidFill>
                  <a:srgbClr val="000000"/>
                </a:solidFill>
                <a:latin typeface="Roboto" charset="0"/>
                <a:ea typeface="Roboto" charset="0"/>
                <a:cs typeface="Roboto" charset="0"/>
              </a:rPr>
              <a:t>"</a:t>
            </a:r>
            <a:r>
              <a:rPr lang="en-GB" altLang="da-DK" sz="675" cap="none" baseline="0" noProof="1" smtClean="0">
                <a:solidFill>
                  <a:srgbClr val="000000"/>
                </a:solidFill>
                <a:latin typeface="Roboto" charset="0"/>
                <a:ea typeface="Roboto" charset="0"/>
                <a:cs typeface="Roboto" charset="0"/>
              </a:rPr>
              <a:t>drop down</a:t>
            </a:r>
            <a:r>
              <a:rPr lang="en-GB" altLang="da-DK" sz="675" strike="noStrike" cap="none" baseline="0" noProof="1" smtClean="0">
                <a:solidFill>
                  <a:srgbClr val="000000"/>
                </a:solidFill>
                <a:latin typeface="Roboto" charset="0"/>
                <a:ea typeface="Roboto" charset="0"/>
                <a:cs typeface="Roboto" charset="0"/>
              </a:rPr>
              <a:t>"</a:t>
            </a:r>
            <a:r>
              <a:rPr lang="en-GB" altLang="da-DK" sz="675" cap="none" baseline="0" noProof="1" smtClean="0">
                <a:solidFill>
                  <a:srgbClr val="000000"/>
                </a:solidFill>
                <a:latin typeface="Roboto" charset="0"/>
                <a:ea typeface="Roboto" charset="0"/>
                <a:cs typeface="Roboto" charset="0"/>
              </a:rPr>
              <a:t> menu </a:t>
            </a:r>
            <a:endParaRPr lang="en-GB" sz="675" b="1" cap="none" noProof="1" smtClean="0">
              <a:solidFill>
                <a:srgbClr val="000000"/>
              </a:solidFill>
              <a:latin typeface="Roboto" charset="0"/>
              <a:ea typeface="Roboto" charset="0"/>
              <a:cs typeface="Roboto" charset="0"/>
            </a:endParaRPr>
          </a:p>
        </p:txBody>
      </p:sp>
      <p:sp>
        <p:nvSpPr>
          <p:cNvPr id="10" name="AutoShape 4"/>
          <p:cNvSpPr>
            <a:spLocks/>
          </p:cNvSpPr>
          <p:nvPr userDrawn="1"/>
        </p:nvSpPr>
        <p:spPr bwMode="gray">
          <a:xfrm>
            <a:off x="6715876" y="3260041"/>
            <a:ext cx="1620000" cy="814325"/>
          </a:xfrm>
          <a:prstGeom prst="rect">
            <a:avLst/>
          </a:prstGeom>
          <a:noFill/>
          <a:ln w="12700" algn="ctr">
            <a:noFill/>
            <a:miter lim="800000"/>
            <a:headEnd/>
            <a:tailEnd/>
          </a:ln>
          <a:effectLst/>
        </p:spPr>
        <p:txBody>
          <a:bodyPr wrap="square" lIns="0" tIns="0" rIns="0" bIns="0">
            <a:spAutoFit/>
          </a:bodyPr>
          <a:lstStyle/>
          <a:p>
            <a:pPr algn="l" fontAlgn="auto">
              <a:spcBef>
                <a:spcPts val="0"/>
              </a:spcBef>
              <a:spcAft>
                <a:spcPts val="450"/>
              </a:spcAft>
              <a:buFont typeface="+mj-lt"/>
              <a:buNone/>
              <a:defRPr/>
            </a:pPr>
            <a:r>
              <a:rPr lang="en-GB" sz="750" b="1" cap="none" noProof="1" smtClean="0">
                <a:solidFill>
                  <a:srgbClr val="000000"/>
                </a:solidFill>
                <a:latin typeface="Roboto" charset="0"/>
                <a:ea typeface="Roboto" charset="0"/>
                <a:cs typeface="Roboto" charset="0"/>
              </a:rPr>
              <a:t>Reset slide</a:t>
            </a:r>
          </a:p>
          <a:p>
            <a:pPr marL="0" marR="0" indent="0" algn="l" defTabSz="685800" rtl="0" eaLnBrk="1" fontAlgn="auto" latinLnBrk="0" hangingPunct="1">
              <a:lnSpc>
                <a:spcPct val="100000"/>
              </a:lnSpc>
              <a:spcBef>
                <a:spcPts val="0"/>
              </a:spcBef>
              <a:spcAft>
                <a:spcPts val="450"/>
              </a:spcAft>
              <a:buClrTx/>
              <a:buSzTx/>
              <a:buFont typeface="+mj-lt"/>
              <a:buNone/>
              <a:tabLst/>
              <a:defRPr/>
            </a:pPr>
            <a:r>
              <a:rPr lang="en-GB" altLang="da-DK" sz="675" b="1" cap="none" noProof="1" smtClean="0">
                <a:solidFill>
                  <a:srgbClr val="000000"/>
                </a:solidFill>
                <a:latin typeface="Roboto" charset="0"/>
                <a:ea typeface="Roboto" charset="0"/>
                <a:cs typeface="Roboto" charset="0"/>
              </a:rPr>
              <a:t>1.</a:t>
            </a:r>
            <a:r>
              <a:rPr lang="en-GB" altLang="da-DK" sz="675" cap="none" noProof="1" smtClean="0">
                <a:solidFill>
                  <a:srgbClr val="000000"/>
                </a:solidFill>
                <a:latin typeface="Roboto" charset="0"/>
                <a:ea typeface="Roboto" charset="0"/>
                <a:cs typeface="Roboto" charset="0"/>
              </a:rPr>
              <a:t> Click the </a:t>
            </a:r>
            <a:r>
              <a:rPr lang="en-GB" altLang="da-DK" sz="675" b="1" cap="none" noProof="1" smtClean="0">
                <a:solidFill>
                  <a:srgbClr val="000000"/>
                </a:solidFill>
                <a:latin typeface="Roboto" charset="0"/>
                <a:ea typeface="Roboto" charset="0"/>
                <a:cs typeface="Roboto" charset="0"/>
              </a:rPr>
              <a:t>home tab</a:t>
            </a:r>
            <a:endParaRPr lang="en-GB" altLang="da-DK" sz="675" strike="sngStrike" cap="none" noProof="1" smtClean="0">
              <a:solidFill>
                <a:srgbClr val="000000"/>
              </a:solidFill>
              <a:latin typeface="Roboto" charset="0"/>
              <a:ea typeface="Roboto" charset="0"/>
              <a:cs typeface="Roboto" charset="0"/>
            </a:endParaRPr>
          </a:p>
          <a:p>
            <a:pPr marL="0" marR="0" indent="0" algn="l" defTabSz="685800" rtl="0" eaLnBrk="1" fontAlgn="auto" latinLnBrk="0" hangingPunct="1">
              <a:lnSpc>
                <a:spcPct val="100000"/>
              </a:lnSpc>
              <a:spcBef>
                <a:spcPts val="0"/>
              </a:spcBef>
              <a:spcAft>
                <a:spcPts val="180"/>
              </a:spcAft>
              <a:buClrTx/>
              <a:buSzTx/>
              <a:buFont typeface="+mj-lt"/>
              <a:buNone/>
              <a:tabLst/>
              <a:defRPr/>
            </a:pPr>
            <a:r>
              <a:rPr lang="en-GB" altLang="da-DK" sz="675" b="1" cap="none" noProof="1" smtClean="0">
                <a:solidFill>
                  <a:srgbClr val="000000"/>
                </a:solidFill>
                <a:latin typeface="Roboto" charset="0"/>
                <a:ea typeface="Roboto" charset="0"/>
                <a:cs typeface="Roboto" charset="0"/>
              </a:rPr>
              <a:t>2. </a:t>
            </a:r>
            <a:r>
              <a:rPr lang="en-GB" altLang="da-DK" sz="675" cap="none" noProof="1" smtClean="0">
                <a:solidFill>
                  <a:srgbClr val="000000"/>
                </a:solidFill>
                <a:latin typeface="Roboto" charset="0"/>
                <a:ea typeface="Roboto" charset="0"/>
                <a:cs typeface="Roboto" charset="0"/>
              </a:rPr>
              <a:t>Click the </a:t>
            </a:r>
            <a:r>
              <a:rPr lang="en-GB" altLang="da-DK" sz="675" b="1" cap="none" baseline="0" noProof="1" smtClean="0">
                <a:solidFill>
                  <a:srgbClr val="000000"/>
                </a:solidFill>
                <a:latin typeface="Roboto" charset="0"/>
                <a:ea typeface="Roboto" charset="0"/>
                <a:cs typeface="Roboto" charset="0"/>
              </a:rPr>
              <a:t>reset </a:t>
            </a:r>
            <a:r>
              <a:rPr lang="en-GB" altLang="da-DK" sz="675" cap="none" noProof="1" smtClean="0">
                <a:solidFill>
                  <a:srgbClr val="000000"/>
                </a:solidFill>
                <a:latin typeface="Roboto" charset="0"/>
                <a:ea typeface="Roboto" charset="0"/>
                <a:cs typeface="Roboto" charset="0"/>
              </a:rPr>
              <a:t>menu to reset</a:t>
            </a:r>
          </a:p>
          <a:p>
            <a:pPr marL="0" marR="0" indent="0" algn="l" defTabSz="685800" rtl="0" eaLnBrk="1" fontAlgn="auto" latinLnBrk="0" hangingPunct="1">
              <a:lnSpc>
                <a:spcPct val="100000"/>
              </a:lnSpc>
              <a:spcBef>
                <a:spcPts val="0"/>
              </a:spcBef>
              <a:spcAft>
                <a:spcPts val="180"/>
              </a:spcAft>
              <a:buClrTx/>
              <a:buSzTx/>
              <a:buFont typeface="+mj-lt"/>
              <a:buNone/>
              <a:tabLst/>
              <a:defRPr/>
            </a:pPr>
            <a:r>
              <a:rPr lang="en-GB" altLang="da-DK" sz="675" cap="none" noProof="1" smtClean="0">
                <a:solidFill>
                  <a:srgbClr val="000000"/>
                </a:solidFill>
                <a:latin typeface="Roboto" charset="0"/>
                <a:ea typeface="Roboto" charset="0"/>
                <a:cs typeface="Roboto" charset="0"/>
              </a:rPr>
              <a:t>Position, size</a:t>
            </a:r>
            <a:r>
              <a:rPr lang="en-GB" altLang="da-DK" sz="675" cap="none" baseline="0" noProof="1" smtClean="0">
                <a:solidFill>
                  <a:srgbClr val="000000"/>
                </a:solidFill>
                <a:latin typeface="Roboto" charset="0"/>
                <a:ea typeface="Roboto" charset="0"/>
                <a:cs typeface="Roboto" charset="0"/>
              </a:rPr>
              <a:t> and formatting of the</a:t>
            </a:r>
          </a:p>
          <a:p>
            <a:pPr marL="0" marR="0" indent="0" algn="l" defTabSz="685800" rtl="0" eaLnBrk="1" fontAlgn="auto" latinLnBrk="0" hangingPunct="1">
              <a:lnSpc>
                <a:spcPct val="100000"/>
              </a:lnSpc>
              <a:spcBef>
                <a:spcPts val="0"/>
              </a:spcBef>
              <a:spcAft>
                <a:spcPts val="180"/>
              </a:spcAft>
              <a:buClrTx/>
              <a:buSzTx/>
              <a:buFont typeface="+mj-lt"/>
              <a:buNone/>
              <a:tabLst/>
              <a:defRPr/>
            </a:pPr>
            <a:r>
              <a:rPr lang="en-GB" altLang="da-DK" sz="675" cap="none" baseline="0" noProof="1" smtClean="0">
                <a:solidFill>
                  <a:srgbClr val="000000"/>
                </a:solidFill>
                <a:latin typeface="Roboto" charset="0"/>
                <a:ea typeface="Roboto" charset="0"/>
                <a:cs typeface="Roboto" charset="0"/>
              </a:rPr>
              <a:t>Slide placeholders to their default </a:t>
            </a:r>
            <a:br>
              <a:rPr lang="en-GB" altLang="da-DK" sz="675" cap="none" baseline="0" noProof="1" smtClean="0">
                <a:solidFill>
                  <a:srgbClr val="000000"/>
                </a:solidFill>
                <a:latin typeface="Roboto" charset="0"/>
                <a:ea typeface="Roboto" charset="0"/>
                <a:cs typeface="Roboto" charset="0"/>
              </a:rPr>
            </a:br>
            <a:r>
              <a:rPr lang="en-GB" altLang="da-DK" sz="675" cap="none" baseline="0" noProof="1" smtClean="0">
                <a:solidFill>
                  <a:srgbClr val="000000"/>
                </a:solidFill>
                <a:latin typeface="Roboto" charset="0"/>
                <a:ea typeface="Roboto" charset="0"/>
                <a:cs typeface="Roboto" charset="0"/>
              </a:rPr>
              <a:t>settings</a:t>
            </a:r>
            <a:endParaRPr lang="en-GB" altLang="da-DK" sz="675" cap="none" noProof="1" smtClean="0">
              <a:solidFill>
                <a:srgbClr val="000000"/>
              </a:solidFill>
              <a:latin typeface="Roboto" charset="0"/>
              <a:ea typeface="Roboto" charset="0"/>
              <a:cs typeface="Roboto" charset="0"/>
            </a:endParaRPr>
          </a:p>
        </p:txBody>
      </p:sp>
      <p:sp>
        <p:nvSpPr>
          <p:cNvPr id="11" name="Text Box 48"/>
          <p:cNvSpPr txBox="1">
            <a:spLocks noChangeArrowheads="1"/>
          </p:cNvSpPr>
          <p:nvPr userDrawn="1"/>
        </p:nvSpPr>
        <p:spPr bwMode="auto">
          <a:xfrm>
            <a:off x="4659938" y="1080627"/>
            <a:ext cx="1620599" cy="102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08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l" eaLnBrk="1" hangingPunct="1">
              <a:spcAft>
                <a:spcPts val="450"/>
              </a:spcAft>
              <a:defRPr/>
            </a:pPr>
            <a:r>
              <a:rPr lang="en-GB" sz="750" b="1" cap="none" noProof="1" smtClean="0">
                <a:solidFill>
                  <a:srgbClr val="000000"/>
                </a:solidFill>
                <a:latin typeface="Roboto" charset="0"/>
                <a:ea typeface="Roboto" charset="0"/>
                <a:cs typeface="Roboto" charset="0"/>
              </a:rPr>
              <a:t>Use text</a:t>
            </a:r>
            <a:r>
              <a:rPr lang="en-GB" sz="750" b="1" cap="none" baseline="0" noProof="1" smtClean="0">
                <a:solidFill>
                  <a:srgbClr val="000000"/>
                </a:solidFill>
                <a:latin typeface="Roboto" charset="0"/>
                <a:ea typeface="Roboto" charset="0"/>
                <a:cs typeface="Roboto" charset="0"/>
              </a:rPr>
              <a:t> styles (levels)</a:t>
            </a:r>
            <a:endParaRPr lang="en-GB" sz="750" b="1" cap="none" noProof="1" smtClean="0">
              <a:solidFill>
                <a:srgbClr val="000000"/>
              </a:solidFill>
              <a:latin typeface="Roboto" charset="0"/>
              <a:ea typeface="Roboto" charset="0"/>
              <a:cs typeface="Roboto" charset="0"/>
            </a:endParaRPr>
          </a:p>
          <a:p>
            <a:pPr algn="l" eaLnBrk="1" hangingPunct="1">
              <a:spcAft>
                <a:spcPts val="450"/>
              </a:spcAft>
              <a:defRPr/>
            </a:pPr>
            <a:r>
              <a:rPr lang="en-GB" altLang="da-DK" sz="675" b="0" cap="none" noProof="1" smtClean="0">
                <a:solidFill>
                  <a:srgbClr val="000000"/>
                </a:solidFill>
                <a:latin typeface="Roboto" charset="0"/>
                <a:ea typeface="Roboto" charset="0"/>
                <a:cs typeface="Roboto" charset="0"/>
              </a:rPr>
              <a:t>Use the </a:t>
            </a:r>
            <a:r>
              <a:rPr lang="en-GB" altLang="da-DK" sz="675" b="1" cap="none" noProof="1" smtClean="0">
                <a:solidFill>
                  <a:srgbClr val="000000"/>
                </a:solidFill>
                <a:latin typeface="Roboto" charset="0"/>
                <a:ea typeface="Roboto" charset="0"/>
                <a:cs typeface="Roboto" charset="0"/>
              </a:rPr>
              <a:t>tab</a:t>
            </a:r>
            <a:r>
              <a:rPr lang="en-GB" altLang="da-DK" sz="675" b="0" cap="none" noProof="1" smtClean="0">
                <a:solidFill>
                  <a:srgbClr val="000000"/>
                </a:solidFill>
                <a:latin typeface="Roboto" charset="0"/>
                <a:ea typeface="Roboto" charset="0"/>
                <a:cs typeface="Roboto" charset="0"/>
              </a:rPr>
              <a:t>-key</a:t>
            </a:r>
            <a:r>
              <a:rPr lang="en-GB" altLang="da-DK" sz="675" b="0" cap="none" baseline="0" noProof="1" smtClean="0">
                <a:solidFill>
                  <a:srgbClr val="000000"/>
                </a:solidFill>
                <a:latin typeface="Roboto" charset="0"/>
                <a:ea typeface="Roboto" charset="0"/>
                <a:cs typeface="Roboto" charset="0"/>
              </a:rPr>
              <a:t> to jump through </a:t>
            </a:r>
            <a:br>
              <a:rPr lang="en-GB" altLang="da-DK" sz="675" b="0" cap="none" baseline="0" noProof="1" smtClean="0">
                <a:solidFill>
                  <a:srgbClr val="000000"/>
                </a:solidFill>
                <a:latin typeface="Roboto" charset="0"/>
                <a:ea typeface="Roboto" charset="0"/>
                <a:cs typeface="Roboto" charset="0"/>
              </a:rPr>
            </a:br>
            <a:r>
              <a:rPr lang="en-GB" altLang="da-DK" sz="675" b="0" cap="none" baseline="0" noProof="1" smtClean="0">
                <a:solidFill>
                  <a:srgbClr val="000000"/>
                </a:solidFill>
                <a:latin typeface="Roboto" charset="0"/>
                <a:ea typeface="Roboto" charset="0"/>
                <a:cs typeface="Roboto" charset="0"/>
              </a:rPr>
              <a:t>levels. Click </a:t>
            </a:r>
            <a:r>
              <a:rPr lang="en-GB" altLang="da-DK" sz="675" b="1" cap="none" baseline="0" noProof="1" smtClean="0">
                <a:solidFill>
                  <a:srgbClr val="000000"/>
                </a:solidFill>
                <a:latin typeface="Roboto" charset="0"/>
                <a:ea typeface="Roboto" charset="0"/>
                <a:cs typeface="Roboto" charset="0"/>
              </a:rPr>
              <a:t>ENTER</a:t>
            </a:r>
            <a:r>
              <a:rPr lang="en-GB" altLang="da-DK" sz="675" b="0" cap="none" baseline="0" noProof="1" smtClean="0">
                <a:solidFill>
                  <a:srgbClr val="000000"/>
                </a:solidFill>
                <a:latin typeface="Roboto" charset="0"/>
                <a:ea typeface="Roboto" charset="0"/>
                <a:cs typeface="Roboto" charset="0"/>
              </a:rPr>
              <a:t>, then </a:t>
            </a:r>
            <a:r>
              <a:rPr lang="en-GB" altLang="da-DK" sz="675" b="1" cap="none" baseline="0" noProof="1" smtClean="0">
                <a:solidFill>
                  <a:srgbClr val="000000"/>
                </a:solidFill>
                <a:latin typeface="Roboto" charset="0"/>
                <a:ea typeface="Roboto" charset="0"/>
                <a:cs typeface="Roboto" charset="0"/>
              </a:rPr>
              <a:t>TAB</a:t>
            </a:r>
            <a:r>
              <a:rPr lang="en-GB" altLang="da-DK" sz="675" b="0" cap="none" baseline="0" noProof="1" smtClean="0">
                <a:solidFill>
                  <a:srgbClr val="000000"/>
                </a:solidFill>
                <a:latin typeface="Roboto" charset="0"/>
                <a:ea typeface="Roboto" charset="0"/>
                <a:cs typeface="Roboto" charset="0"/>
              </a:rPr>
              <a:t> to switch from one level to the next level</a:t>
            </a:r>
          </a:p>
          <a:p>
            <a:pPr algn="l" eaLnBrk="1" hangingPunct="1">
              <a:spcAft>
                <a:spcPts val="180"/>
              </a:spcAft>
              <a:defRPr/>
            </a:pPr>
            <a:r>
              <a:rPr lang="en-GB" altLang="da-DK" sz="675" b="0" cap="none" baseline="0" noProof="1" smtClean="0">
                <a:solidFill>
                  <a:srgbClr val="000000"/>
                </a:solidFill>
                <a:latin typeface="Roboto" charset="0"/>
                <a:ea typeface="Roboto" charset="0"/>
                <a:cs typeface="Roboto" charset="0"/>
              </a:rPr>
              <a:t>To go back in levels use </a:t>
            </a:r>
            <a:r>
              <a:rPr lang="en-GB" altLang="da-DK" sz="675" b="1" cap="none" baseline="0" noProof="1" smtClean="0">
                <a:solidFill>
                  <a:srgbClr val="000000"/>
                </a:solidFill>
                <a:latin typeface="Roboto" charset="0"/>
                <a:ea typeface="Roboto" charset="0"/>
                <a:cs typeface="Roboto" charset="0"/>
              </a:rPr>
              <a:t>SHIFT-TAB</a:t>
            </a:r>
            <a:endParaRPr lang="en-GB" altLang="da-DK" sz="675" b="1" cap="none" noProof="1" smtClean="0">
              <a:solidFill>
                <a:srgbClr val="000000"/>
              </a:solidFill>
              <a:latin typeface="Roboto" charset="0"/>
              <a:ea typeface="Roboto" charset="0"/>
              <a:cs typeface="Roboto" charset="0"/>
            </a:endParaRPr>
          </a:p>
          <a:p>
            <a:pPr algn="l" eaLnBrk="1" hangingPunct="1">
              <a:spcAft>
                <a:spcPts val="180"/>
              </a:spcAft>
              <a:defRPr/>
            </a:pPr>
            <a:endParaRPr lang="en-GB" sz="675" b="1" cap="none" noProof="1" smtClean="0">
              <a:solidFill>
                <a:srgbClr val="000000"/>
              </a:solidFill>
              <a:latin typeface="Roboto" charset="0"/>
              <a:ea typeface="Roboto" charset="0"/>
              <a:cs typeface="Roboto" charset="0"/>
            </a:endParaRPr>
          </a:p>
          <a:p>
            <a:pPr algn="l" eaLnBrk="1" hangingPunct="1">
              <a:spcAft>
                <a:spcPts val="180"/>
              </a:spcAft>
              <a:defRPr/>
            </a:pPr>
            <a:r>
              <a:rPr lang="en-GB" sz="675" cap="none" noProof="1" smtClean="0">
                <a:solidFill>
                  <a:srgbClr val="000000"/>
                </a:solidFill>
                <a:latin typeface="Roboto" charset="0"/>
                <a:ea typeface="Roboto" charset="0"/>
                <a:cs typeface="Roboto" charset="0"/>
              </a:rPr>
              <a:t>Alternatively, </a:t>
            </a:r>
            <a:r>
              <a:rPr lang="en-GB" sz="675" b="1" cap="none" noProof="1" smtClean="0">
                <a:solidFill>
                  <a:srgbClr val="000000"/>
                </a:solidFill>
                <a:latin typeface="Roboto" charset="0"/>
                <a:ea typeface="Roboto" charset="0"/>
                <a:cs typeface="Roboto" charset="0"/>
              </a:rPr>
              <a:t>Increase</a:t>
            </a:r>
            <a:r>
              <a:rPr lang="en-GB" sz="675" cap="none" baseline="0" noProof="1" smtClean="0">
                <a:solidFill>
                  <a:srgbClr val="000000"/>
                </a:solidFill>
                <a:latin typeface="Roboto" charset="0"/>
                <a:ea typeface="Roboto" charset="0"/>
                <a:cs typeface="Roboto" charset="0"/>
              </a:rPr>
              <a:t> and</a:t>
            </a:r>
            <a:br>
              <a:rPr lang="en-GB" sz="675" cap="none" baseline="0" noProof="1" smtClean="0">
                <a:solidFill>
                  <a:srgbClr val="000000"/>
                </a:solidFill>
                <a:latin typeface="Roboto" charset="0"/>
                <a:ea typeface="Roboto" charset="0"/>
                <a:cs typeface="Roboto" charset="0"/>
              </a:rPr>
            </a:br>
            <a:r>
              <a:rPr lang="en-GB" sz="675" b="1" cap="none" baseline="0" noProof="1" smtClean="0">
                <a:solidFill>
                  <a:srgbClr val="000000"/>
                </a:solidFill>
                <a:latin typeface="Roboto" charset="0"/>
                <a:ea typeface="Roboto" charset="0"/>
                <a:cs typeface="Roboto" charset="0"/>
              </a:rPr>
              <a:t>Decrease list level </a:t>
            </a:r>
            <a:r>
              <a:rPr lang="en-GB" sz="675" cap="none" baseline="0" noProof="1" smtClean="0">
                <a:solidFill>
                  <a:srgbClr val="000000"/>
                </a:solidFill>
                <a:latin typeface="Roboto" charset="0"/>
                <a:ea typeface="Roboto" charset="0"/>
                <a:cs typeface="Roboto" charset="0"/>
              </a:rPr>
              <a:t>can be used</a:t>
            </a:r>
            <a:endParaRPr lang="en-GB" sz="675" cap="none" noProof="1" smtClean="0">
              <a:solidFill>
                <a:srgbClr val="000000"/>
              </a:solidFill>
              <a:latin typeface="Roboto" charset="0"/>
              <a:ea typeface="Roboto" charset="0"/>
              <a:cs typeface="Roboto" charset="0"/>
            </a:endParaRPr>
          </a:p>
        </p:txBody>
      </p:sp>
      <p:sp>
        <p:nvSpPr>
          <p:cNvPr id="12" name="Text Box 48"/>
          <p:cNvSpPr txBox="1">
            <a:spLocks noChangeArrowheads="1"/>
          </p:cNvSpPr>
          <p:nvPr userDrawn="1"/>
        </p:nvSpPr>
        <p:spPr bwMode="auto">
          <a:xfrm>
            <a:off x="886505" y="1497600"/>
            <a:ext cx="2757284" cy="118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0000" tIns="0" rIns="360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l" eaLnBrk="1" hangingPunct="1">
              <a:spcBef>
                <a:spcPct val="0"/>
              </a:spcBef>
              <a:spcAft>
                <a:spcPts val="450"/>
              </a:spcAft>
              <a:buFontTx/>
              <a:buNone/>
              <a:defRPr/>
            </a:pPr>
            <a:r>
              <a:rPr lang="en-GB" sz="1000" b="1" kern="1200" cap="none" noProof="1" smtClean="0">
                <a:solidFill>
                  <a:srgbClr val="000000"/>
                </a:solidFill>
                <a:latin typeface="Roboto" charset="0"/>
                <a:ea typeface="Roboto" charset="0"/>
                <a:cs typeface="Roboto" charset="0"/>
              </a:rPr>
              <a:t>Install Roboto</a:t>
            </a:r>
            <a:r>
              <a:rPr lang="en-GB" sz="1000" b="1" kern="1200" cap="none" baseline="0" noProof="1" smtClean="0">
                <a:solidFill>
                  <a:srgbClr val="000000"/>
                </a:solidFill>
                <a:latin typeface="Roboto" charset="0"/>
                <a:ea typeface="Roboto" charset="0"/>
                <a:cs typeface="Roboto" charset="0"/>
              </a:rPr>
              <a:t> </a:t>
            </a:r>
            <a:r>
              <a:rPr lang="en-GB" sz="1000" b="1" kern="1200" cap="none" noProof="1" smtClean="0">
                <a:solidFill>
                  <a:srgbClr val="000000"/>
                </a:solidFill>
                <a:latin typeface="Roboto" charset="0"/>
                <a:ea typeface="Roboto" charset="0"/>
                <a:cs typeface="Roboto" charset="0"/>
              </a:rPr>
              <a:t>font on Mac</a:t>
            </a:r>
          </a:p>
          <a:p>
            <a:pPr algn="l" eaLnBrk="1" hangingPunct="1">
              <a:spcBef>
                <a:spcPct val="0"/>
              </a:spcBef>
              <a:spcAft>
                <a:spcPts val="450"/>
              </a:spcAft>
              <a:buFontTx/>
              <a:buNone/>
              <a:defRPr/>
            </a:pPr>
            <a:r>
              <a:rPr lang="en-GB" sz="680" b="1" i="0" kern="1200" dirty="0" smtClean="0">
                <a:solidFill>
                  <a:srgbClr val="000000"/>
                </a:solidFill>
                <a:effectLst/>
                <a:latin typeface="Roboto" charset="0"/>
                <a:ea typeface="Roboto" charset="0"/>
                <a:cs typeface="Roboto" charset="0"/>
              </a:rPr>
              <a:t>1. </a:t>
            </a:r>
            <a:r>
              <a:rPr lang="en-GB" sz="680" b="0" i="0" kern="1200" dirty="0" smtClean="0">
                <a:solidFill>
                  <a:srgbClr val="000000"/>
                </a:solidFill>
                <a:effectLst/>
                <a:latin typeface="Roboto" charset="0"/>
                <a:ea typeface="Roboto" charset="0"/>
                <a:cs typeface="Roboto" charset="0"/>
              </a:rPr>
              <a:t>Unzip</a:t>
            </a:r>
            <a:r>
              <a:rPr lang="en-GB" sz="680" b="0" i="0" kern="1200" baseline="0" dirty="0" smtClean="0">
                <a:solidFill>
                  <a:srgbClr val="000000"/>
                </a:solidFill>
                <a:effectLst/>
                <a:latin typeface="Roboto" charset="0"/>
                <a:ea typeface="Roboto" charset="0"/>
                <a:cs typeface="Roboto" charset="0"/>
              </a:rPr>
              <a:t> the font-file and d</a:t>
            </a:r>
            <a:r>
              <a:rPr lang="en-GB" sz="680" b="0" i="0" kern="1200" dirty="0" smtClean="0">
                <a:solidFill>
                  <a:srgbClr val="000000"/>
                </a:solidFill>
                <a:effectLst/>
                <a:latin typeface="Roboto" charset="0"/>
                <a:ea typeface="Roboto" charset="0"/>
                <a:cs typeface="Roboto" charset="0"/>
              </a:rPr>
              <a:t>ouble-click on one of the font files. Font Book will display a sample of the font. </a:t>
            </a:r>
          </a:p>
          <a:p>
            <a:pPr algn="l" eaLnBrk="1" hangingPunct="1">
              <a:spcBef>
                <a:spcPct val="0"/>
              </a:spcBef>
              <a:spcAft>
                <a:spcPts val="450"/>
              </a:spcAft>
              <a:buFontTx/>
              <a:buNone/>
              <a:defRPr/>
            </a:pPr>
            <a:r>
              <a:rPr lang="en-GB" sz="680" b="1" i="0" kern="1200" dirty="0" smtClean="0">
                <a:solidFill>
                  <a:srgbClr val="000000"/>
                </a:solidFill>
                <a:effectLst/>
                <a:latin typeface="Roboto" charset="0"/>
                <a:ea typeface="Roboto" charset="0"/>
                <a:cs typeface="Roboto" charset="0"/>
              </a:rPr>
              <a:t>2. </a:t>
            </a:r>
            <a:r>
              <a:rPr lang="en-GB" sz="680" b="0" i="0" kern="1200" dirty="0" smtClean="0">
                <a:solidFill>
                  <a:srgbClr val="000000"/>
                </a:solidFill>
                <a:effectLst/>
                <a:latin typeface="Roboto" charset="0"/>
                <a:ea typeface="Roboto" charset="0"/>
                <a:cs typeface="Roboto" charset="0"/>
              </a:rPr>
              <a:t>Choose </a:t>
            </a:r>
            <a:r>
              <a:rPr lang="en-GB" sz="680" b="1" i="0" kern="1200" dirty="0" smtClean="0">
                <a:solidFill>
                  <a:srgbClr val="000000"/>
                </a:solidFill>
                <a:effectLst/>
                <a:latin typeface="Roboto" charset="0"/>
                <a:ea typeface="Roboto" charset="0"/>
                <a:cs typeface="Roboto" charset="0"/>
              </a:rPr>
              <a:t>Add Fonts</a:t>
            </a:r>
            <a:r>
              <a:rPr lang="en-GB" sz="680" b="0" i="0" kern="1200" dirty="0" smtClean="0">
                <a:solidFill>
                  <a:srgbClr val="000000"/>
                </a:solidFill>
                <a:effectLst/>
                <a:latin typeface="Roboto" charset="0"/>
                <a:ea typeface="Roboto" charset="0"/>
                <a:cs typeface="Roboto" charset="0"/>
              </a:rPr>
              <a:t> from the </a:t>
            </a:r>
            <a:r>
              <a:rPr lang="en-GB" sz="680" b="1" i="0" kern="1200" dirty="0" smtClean="0">
                <a:solidFill>
                  <a:srgbClr val="000000"/>
                </a:solidFill>
                <a:effectLst/>
                <a:latin typeface="Roboto" charset="0"/>
                <a:ea typeface="Roboto" charset="0"/>
                <a:cs typeface="Roboto" charset="0"/>
              </a:rPr>
              <a:t>File menu</a:t>
            </a:r>
            <a:r>
              <a:rPr lang="en-GB" sz="680" b="0" i="0" kern="1200" dirty="0" smtClean="0">
                <a:solidFill>
                  <a:srgbClr val="000000"/>
                </a:solidFill>
                <a:effectLst/>
                <a:latin typeface="Roboto" charset="0"/>
                <a:ea typeface="Roboto" charset="0"/>
                <a:cs typeface="Roboto" charset="0"/>
              </a:rPr>
              <a:t>, select the font or a folder containing multiple fonts, then click </a:t>
            </a:r>
            <a:r>
              <a:rPr lang="en-GB" sz="680" b="1" i="0" kern="1200" dirty="0" smtClean="0">
                <a:solidFill>
                  <a:srgbClr val="000000"/>
                </a:solidFill>
                <a:effectLst/>
                <a:latin typeface="Roboto" charset="0"/>
                <a:ea typeface="Roboto" charset="0"/>
                <a:cs typeface="Roboto" charset="0"/>
              </a:rPr>
              <a:t>Open</a:t>
            </a:r>
            <a:r>
              <a:rPr lang="en-GB" sz="680" b="0" i="0" kern="1200" dirty="0" smtClean="0">
                <a:solidFill>
                  <a:srgbClr val="000000"/>
                </a:solidFill>
                <a:effectLst/>
                <a:latin typeface="Roboto" charset="0"/>
                <a:ea typeface="Roboto" charset="0"/>
                <a:cs typeface="Roboto" charset="0"/>
              </a:rPr>
              <a:t> to install the font(s). Check </a:t>
            </a:r>
            <a:r>
              <a:rPr lang="en-GB" sz="680" b="1" i="0" kern="1200" dirty="0" smtClean="0">
                <a:solidFill>
                  <a:srgbClr val="000000"/>
                </a:solidFill>
                <a:effectLst/>
                <a:latin typeface="Roboto" charset="0"/>
                <a:ea typeface="Roboto" charset="0"/>
                <a:cs typeface="Roboto" charset="0"/>
              </a:rPr>
              <a:t>Select</a:t>
            </a:r>
            <a:r>
              <a:rPr lang="en-GB" sz="680" b="1" i="0" kern="1200" baseline="0" dirty="0" smtClean="0">
                <a:solidFill>
                  <a:srgbClr val="000000"/>
                </a:solidFill>
                <a:effectLst/>
                <a:latin typeface="Roboto" charset="0"/>
                <a:ea typeface="Roboto" charset="0"/>
                <a:cs typeface="Roboto" charset="0"/>
              </a:rPr>
              <a:t> all fonts</a:t>
            </a:r>
            <a:endParaRPr lang="en-GB" sz="680" b="1" i="0" kern="1200" dirty="0" smtClean="0">
              <a:solidFill>
                <a:srgbClr val="000000"/>
              </a:solidFill>
              <a:effectLst/>
              <a:latin typeface="Roboto" charset="0"/>
              <a:ea typeface="Roboto" charset="0"/>
              <a:cs typeface="Roboto" charset="0"/>
            </a:endParaRPr>
          </a:p>
          <a:p>
            <a:pPr algn="l" eaLnBrk="1" hangingPunct="1">
              <a:spcBef>
                <a:spcPct val="0"/>
              </a:spcBef>
              <a:spcAft>
                <a:spcPts val="450"/>
              </a:spcAft>
              <a:buFontTx/>
              <a:buNone/>
              <a:defRPr/>
            </a:pPr>
            <a:r>
              <a:rPr lang="en-GB" altLang="da-DK" sz="680" b="1" i="0" kern="1200" cap="none" noProof="1" smtClean="0">
                <a:solidFill>
                  <a:srgbClr val="000000"/>
                </a:solidFill>
                <a:effectLst/>
                <a:latin typeface="Roboto" charset="0"/>
                <a:ea typeface="Roboto" charset="0"/>
                <a:cs typeface="Roboto" charset="0"/>
              </a:rPr>
              <a:t>3. </a:t>
            </a:r>
            <a:r>
              <a:rPr lang="en-GB" altLang="da-DK" sz="680" b="0" i="0" kern="1200" cap="none" noProof="1" smtClean="0">
                <a:solidFill>
                  <a:srgbClr val="000000"/>
                </a:solidFill>
                <a:effectLst/>
                <a:latin typeface="Roboto" charset="0"/>
                <a:ea typeface="Roboto" charset="0"/>
                <a:cs typeface="Roboto" charset="0"/>
              </a:rPr>
              <a:t>And</a:t>
            </a:r>
            <a:r>
              <a:rPr lang="en-GB" altLang="da-DK" sz="680" b="0" i="0" kern="1200" cap="none" baseline="0" noProof="1" smtClean="0">
                <a:solidFill>
                  <a:srgbClr val="000000"/>
                </a:solidFill>
                <a:effectLst/>
                <a:latin typeface="Roboto" charset="0"/>
                <a:ea typeface="Roboto" charset="0"/>
                <a:cs typeface="Roboto" charset="0"/>
              </a:rPr>
              <a:t> </a:t>
            </a:r>
            <a:r>
              <a:rPr lang="en-GB" altLang="da-DK" sz="680" b="0" i="0" kern="1200" cap="none" noProof="1" smtClean="0">
                <a:solidFill>
                  <a:srgbClr val="000000"/>
                </a:solidFill>
                <a:effectLst/>
                <a:latin typeface="Roboto" charset="0"/>
                <a:ea typeface="Roboto" charset="0"/>
                <a:cs typeface="Roboto" charset="0"/>
              </a:rPr>
              <a:t>click </a:t>
            </a:r>
            <a:r>
              <a:rPr lang="en-GB" altLang="da-DK" sz="680" b="1" i="0" kern="1200" cap="none" noProof="1" smtClean="0">
                <a:solidFill>
                  <a:srgbClr val="000000"/>
                </a:solidFill>
                <a:effectLst/>
                <a:latin typeface="Roboto" charset="0"/>
                <a:ea typeface="Roboto" charset="0"/>
                <a:cs typeface="Roboto" charset="0"/>
              </a:rPr>
              <a:t>Install Checked</a:t>
            </a:r>
          </a:p>
        </p:txBody>
      </p:sp>
      <p:pic>
        <p:nvPicPr>
          <p:cNvPr id="13" name="Billede 22"/>
          <p:cNvPicPr>
            <a:picLocks noChangeAspect="1"/>
          </p:cNvPicPr>
          <p:nvPr userDrawn="1"/>
        </p:nvPicPr>
        <p:blipFill>
          <a:blip r:embed="rId2"/>
          <a:stretch>
            <a:fillRect/>
          </a:stretch>
        </p:blipFill>
        <p:spPr>
          <a:xfrm>
            <a:off x="8145076" y="1828128"/>
            <a:ext cx="253050" cy="241280"/>
          </a:xfrm>
          <a:prstGeom prst="rect">
            <a:avLst/>
          </a:prstGeom>
        </p:spPr>
      </p:pic>
      <p:pic>
        <p:nvPicPr>
          <p:cNvPr id="14" name="Picture 13"/>
          <p:cNvPicPr>
            <a:picLocks noChangeAspect="1"/>
          </p:cNvPicPr>
          <p:nvPr userDrawn="1"/>
        </p:nvPicPr>
        <p:blipFill>
          <a:blip r:embed="rId3"/>
          <a:stretch>
            <a:fillRect/>
          </a:stretch>
        </p:blipFill>
        <p:spPr>
          <a:xfrm>
            <a:off x="8159476" y="1265986"/>
            <a:ext cx="196613" cy="192041"/>
          </a:xfrm>
          <a:prstGeom prst="rect">
            <a:avLst/>
          </a:prstGeom>
        </p:spPr>
      </p:pic>
      <p:pic>
        <p:nvPicPr>
          <p:cNvPr id="15" name="Picture 14"/>
          <p:cNvPicPr>
            <a:picLocks noChangeAspect="1"/>
          </p:cNvPicPr>
          <p:nvPr userDrawn="1"/>
        </p:nvPicPr>
        <p:blipFill>
          <a:blip r:embed="rId4"/>
          <a:stretch>
            <a:fillRect/>
          </a:stretch>
        </p:blipFill>
        <p:spPr>
          <a:xfrm>
            <a:off x="8098276" y="3647103"/>
            <a:ext cx="369339" cy="150312"/>
          </a:xfrm>
          <a:prstGeom prst="rect">
            <a:avLst/>
          </a:prstGeom>
        </p:spPr>
      </p:pic>
      <p:pic>
        <p:nvPicPr>
          <p:cNvPr id="16" name="Picture 15"/>
          <p:cNvPicPr>
            <a:picLocks noChangeAspect="1"/>
          </p:cNvPicPr>
          <p:nvPr userDrawn="1"/>
        </p:nvPicPr>
        <p:blipFill>
          <a:blip r:embed="rId5"/>
          <a:stretch>
            <a:fillRect/>
          </a:stretch>
        </p:blipFill>
        <p:spPr>
          <a:xfrm>
            <a:off x="6042937" y="2548800"/>
            <a:ext cx="243573" cy="433678"/>
          </a:xfrm>
          <a:prstGeom prst="rect">
            <a:avLst/>
          </a:prstGeom>
        </p:spPr>
      </p:pic>
      <p:pic>
        <p:nvPicPr>
          <p:cNvPr id="17" name="Billede 15"/>
          <p:cNvPicPr>
            <a:picLocks noChangeAspect="1"/>
          </p:cNvPicPr>
          <p:nvPr userDrawn="1"/>
        </p:nvPicPr>
        <p:blipFill rotWithShape="1">
          <a:blip r:embed="rId6"/>
          <a:srcRect l="36944" r="2272" b="69429"/>
          <a:stretch/>
        </p:blipFill>
        <p:spPr>
          <a:xfrm>
            <a:off x="6046537" y="3049200"/>
            <a:ext cx="445026" cy="144158"/>
          </a:xfrm>
          <a:prstGeom prst="rect">
            <a:avLst/>
          </a:prstGeom>
        </p:spPr>
      </p:pic>
      <p:pic>
        <p:nvPicPr>
          <p:cNvPr id="18" name="Billede 27"/>
          <p:cNvPicPr>
            <a:picLocks noChangeAspect="1"/>
          </p:cNvPicPr>
          <p:nvPr userDrawn="1"/>
        </p:nvPicPr>
        <p:blipFill>
          <a:blip r:embed="rId7"/>
          <a:stretch>
            <a:fillRect/>
          </a:stretch>
        </p:blipFill>
        <p:spPr>
          <a:xfrm>
            <a:off x="6027938" y="1863133"/>
            <a:ext cx="411996" cy="213921"/>
          </a:xfrm>
          <a:prstGeom prst="rect">
            <a:avLst/>
          </a:prstGeom>
        </p:spPr>
      </p:pic>
      <p:pic>
        <p:nvPicPr>
          <p:cNvPr id="19" name="Billede 1"/>
          <p:cNvPicPr>
            <a:picLocks noChangeAspect="1"/>
          </p:cNvPicPr>
          <p:nvPr userDrawn="1"/>
        </p:nvPicPr>
        <p:blipFill>
          <a:blip r:embed="rId8"/>
          <a:stretch>
            <a:fillRect/>
          </a:stretch>
        </p:blipFill>
        <p:spPr>
          <a:xfrm>
            <a:off x="8127076" y="2141471"/>
            <a:ext cx="269771" cy="251482"/>
          </a:xfrm>
          <a:prstGeom prst="rect">
            <a:avLst/>
          </a:prstGeom>
        </p:spPr>
      </p:pic>
      <p:sp>
        <p:nvSpPr>
          <p:cNvPr id="31" name="Text Box 48"/>
          <p:cNvSpPr txBox="1">
            <a:spLocks noChangeArrowheads="1"/>
          </p:cNvSpPr>
          <p:nvPr userDrawn="1"/>
        </p:nvSpPr>
        <p:spPr bwMode="auto">
          <a:xfrm>
            <a:off x="881888" y="2930400"/>
            <a:ext cx="2766758" cy="531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0000" tIns="0" rIns="360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l" eaLnBrk="1" hangingPunct="1">
              <a:spcBef>
                <a:spcPct val="0"/>
              </a:spcBef>
              <a:spcAft>
                <a:spcPts val="450"/>
              </a:spcAft>
              <a:buFontTx/>
              <a:buNone/>
              <a:defRPr/>
            </a:pPr>
            <a:r>
              <a:rPr lang="en-GB" sz="1000" b="1" kern="1200" cap="none" noProof="1" smtClean="0">
                <a:solidFill>
                  <a:srgbClr val="000000"/>
                </a:solidFill>
                <a:latin typeface="Roboto" charset="0"/>
                <a:ea typeface="Roboto" charset="0"/>
                <a:cs typeface="Roboto" charset="0"/>
              </a:rPr>
              <a:t>Install Roboto</a:t>
            </a:r>
            <a:r>
              <a:rPr lang="en-GB" sz="1000" b="1" kern="1200" cap="none" baseline="0" noProof="1" smtClean="0">
                <a:solidFill>
                  <a:srgbClr val="000000"/>
                </a:solidFill>
                <a:latin typeface="Roboto" charset="0"/>
                <a:ea typeface="Roboto" charset="0"/>
                <a:cs typeface="Roboto" charset="0"/>
              </a:rPr>
              <a:t> </a:t>
            </a:r>
            <a:r>
              <a:rPr lang="en-GB" sz="1000" b="1" kern="1200" cap="none" noProof="1" smtClean="0">
                <a:solidFill>
                  <a:srgbClr val="000000"/>
                </a:solidFill>
                <a:latin typeface="Roboto" charset="0"/>
                <a:ea typeface="Roboto" charset="0"/>
                <a:cs typeface="Roboto" charset="0"/>
              </a:rPr>
              <a:t>font on PC</a:t>
            </a:r>
          </a:p>
          <a:p>
            <a:pPr algn="l" eaLnBrk="1" hangingPunct="1">
              <a:spcBef>
                <a:spcPct val="0"/>
              </a:spcBef>
              <a:spcAft>
                <a:spcPts val="450"/>
              </a:spcAft>
              <a:buFontTx/>
              <a:buNone/>
              <a:defRPr/>
            </a:pPr>
            <a:r>
              <a:rPr lang="en-GB" sz="680" b="1" i="0" kern="1200" dirty="0" smtClean="0">
                <a:solidFill>
                  <a:srgbClr val="000000"/>
                </a:solidFill>
                <a:effectLst/>
                <a:latin typeface="Roboto" charset="0"/>
                <a:ea typeface="Roboto" charset="0"/>
                <a:cs typeface="Roboto" charset="0"/>
              </a:rPr>
              <a:t>1. </a:t>
            </a:r>
            <a:r>
              <a:rPr lang="en-GB" sz="680" b="0" i="0" kern="1200" dirty="0" smtClean="0">
                <a:solidFill>
                  <a:srgbClr val="000000"/>
                </a:solidFill>
                <a:effectLst/>
                <a:latin typeface="Roboto" charset="0"/>
                <a:ea typeface="Roboto" charset="0"/>
                <a:cs typeface="Roboto" charset="0"/>
              </a:rPr>
              <a:t>Unzip</a:t>
            </a:r>
            <a:r>
              <a:rPr lang="en-GB" sz="680" b="0" i="0" kern="1200" baseline="0" dirty="0" smtClean="0">
                <a:solidFill>
                  <a:srgbClr val="000000"/>
                </a:solidFill>
                <a:effectLst/>
                <a:latin typeface="Roboto" charset="0"/>
                <a:ea typeface="Roboto" charset="0"/>
                <a:cs typeface="Roboto" charset="0"/>
              </a:rPr>
              <a:t> the font-file and right</a:t>
            </a:r>
            <a:r>
              <a:rPr lang="en-GB" sz="680" b="0" i="0" kern="1200" dirty="0" smtClean="0">
                <a:solidFill>
                  <a:srgbClr val="000000"/>
                </a:solidFill>
                <a:effectLst/>
                <a:latin typeface="Roboto" charset="0"/>
                <a:ea typeface="Roboto" charset="0"/>
                <a:cs typeface="Roboto" charset="0"/>
              </a:rPr>
              <a:t>-click on one of the font files. Choose Install. </a:t>
            </a:r>
            <a:br>
              <a:rPr lang="en-GB" sz="680" b="0" i="0" kern="1200" dirty="0" smtClean="0">
                <a:solidFill>
                  <a:srgbClr val="000000"/>
                </a:solidFill>
                <a:effectLst/>
                <a:latin typeface="Roboto" charset="0"/>
                <a:ea typeface="Roboto" charset="0"/>
                <a:cs typeface="Roboto" charset="0"/>
              </a:rPr>
            </a:br>
            <a:endParaRPr lang="en-GB" sz="680" b="1" cap="none" noProof="1" smtClean="0">
              <a:solidFill>
                <a:srgbClr val="000000"/>
              </a:solidFill>
              <a:latin typeface="Roboto" charset="0"/>
              <a:ea typeface="Roboto" charset="0"/>
              <a:cs typeface="Roboto" charset="0"/>
            </a:endParaRPr>
          </a:p>
        </p:txBody>
      </p:sp>
      <p:sp>
        <p:nvSpPr>
          <p:cNvPr id="25" name="Afrundet rektangel 24"/>
          <p:cNvSpPr/>
          <p:nvPr userDrawn="1"/>
        </p:nvSpPr>
        <p:spPr>
          <a:xfrm>
            <a:off x="886504" y="1138990"/>
            <a:ext cx="2757284" cy="2613600"/>
          </a:xfrm>
          <a:prstGeom prst="roundRect">
            <a:avLst/>
          </a:prstGeom>
          <a:noFill/>
          <a:ln w="28575">
            <a:solidFill>
              <a:srgbClr val="E2004B"/>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150000"/>
              </a:lnSpc>
            </a:pPr>
            <a:endParaRPr lang="da-DK" noProof="0" dirty="0" err="1" smtClean="0">
              <a:solidFill>
                <a:srgbClr val="000000"/>
              </a:solidFill>
              <a:latin typeface="Roboto" charset="0"/>
              <a:ea typeface="Roboto" charset="0"/>
              <a:cs typeface="Roboto" charset="0"/>
            </a:endParaRPr>
          </a:p>
        </p:txBody>
      </p:sp>
      <p:sp>
        <p:nvSpPr>
          <p:cNvPr id="33" name="Rektangel 32"/>
          <p:cNvSpPr/>
          <p:nvPr userDrawn="1"/>
        </p:nvSpPr>
        <p:spPr>
          <a:xfrm>
            <a:off x="1808481" y="1052859"/>
            <a:ext cx="913330" cy="228597"/>
          </a:xfrm>
          <a:prstGeom prst="rect">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150000"/>
              </a:lnSpc>
            </a:pPr>
            <a:endParaRPr lang="da-DK" noProof="0" dirty="0" err="1" smtClean="0">
              <a:solidFill>
                <a:srgbClr val="000000"/>
              </a:solidFill>
              <a:latin typeface="Roboto" charset="0"/>
              <a:ea typeface="Roboto" charset="0"/>
              <a:cs typeface="Roboto" charset="0"/>
            </a:endParaRPr>
          </a:p>
        </p:txBody>
      </p:sp>
      <p:sp>
        <p:nvSpPr>
          <p:cNvPr id="32" name="Text Box 48"/>
          <p:cNvSpPr txBox="1">
            <a:spLocks noChangeArrowheads="1"/>
          </p:cNvSpPr>
          <p:nvPr userDrawn="1"/>
        </p:nvSpPr>
        <p:spPr bwMode="auto">
          <a:xfrm>
            <a:off x="1910081" y="1080627"/>
            <a:ext cx="710130"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spcAft>
                <a:spcPts val="450"/>
              </a:spcAft>
              <a:defRPr/>
            </a:pPr>
            <a:r>
              <a:rPr lang="en-GB" sz="750" b="1" cap="none" noProof="1" smtClean="0">
                <a:solidFill>
                  <a:srgbClr val="000000"/>
                </a:solidFill>
                <a:latin typeface="Roboto" charset="0"/>
                <a:ea typeface="Roboto" charset="0"/>
                <a:cs typeface="Roboto" charset="0"/>
              </a:rPr>
              <a:t>IMPORTANT</a:t>
            </a:r>
          </a:p>
        </p:txBody>
      </p:sp>
    </p:spTree>
    <p:extLst>
      <p:ext uri="{BB962C8B-B14F-4D97-AF65-F5344CB8AC3E}">
        <p14:creationId xmlns:p14="http://schemas.microsoft.com/office/powerpoint/2010/main" val="3601379217"/>
      </p:ext>
    </p:extLst>
  </p:cSld>
  <p:clrMapOvr>
    <a:masterClrMapping/>
  </p:clrMapOvr>
  <p:extLst mod="1">
    <p:ext uri="{DCECCB84-F9BA-43D5-87BE-67443E8EF086}">
      <p15:sldGuideLst xmlns:p15="http://schemas.microsoft.com/office/powerpoint/2012/main">
        <p15:guide id="1" orient="horz" pos="690" userDrawn="1">
          <p15:clr>
            <a:srgbClr val="FBAE40"/>
          </p15:clr>
        </p15:guide>
        <p15:guide id="2"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Empty Wit Logo">
    <p:spTree>
      <p:nvGrpSpPr>
        <p:cNvPr id="1" name="Shape 10"/>
        <p:cNvGrpSpPr/>
        <p:nvPr/>
      </p:nvGrpSpPr>
      <p:grpSpPr>
        <a:xfrm>
          <a:off x="0" y="0"/>
          <a:ext cx="0" cy="0"/>
          <a:chOff x="0" y="0"/>
          <a:chExt cx="0" cy="0"/>
        </a:xfrm>
      </p:grpSpPr>
      <p:pic>
        <p:nvPicPr>
          <p:cNvPr id="11" name="Shape 11" descr="unity-master-white.png"/>
          <p:cNvPicPr preferRelativeResize="0"/>
          <p:nvPr/>
        </p:nvPicPr>
        <p:blipFill rotWithShape="1">
          <a:blip r:embed="rId2">
            <a:alphaModFix/>
          </a:blip>
          <a:srcRect/>
          <a:stretch/>
        </p:blipFill>
        <p:spPr>
          <a:xfrm>
            <a:off x="361013" y="4555365"/>
            <a:ext cx="791400" cy="420600"/>
          </a:xfrm>
          <a:prstGeom prst="rect">
            <a:avLst/>
          </a:prstGeom>
          <a:noFill/>
          <a:ln>
            <a:noFill/>
          </a:ln>
        </p:spPr>
      </p:pic>
      <p:sp>
        <p:nvSpPr>
          <p:cNvPr id="12" name="Shape 12"/>
          <p:cNvSpPr txBox="1"/>
          <p:nvPr/>
        </p:nvSpPr>
        <p:spPr>
          <a:xfrm>
            <a:off x="4573285" y="4696491"/>
            <a:ext cx="195000" cy="138600"/>
          </a:xfrm>
          <a:prstGeom prst="rect">
            <a:avLst/>
          </a:prstGeom>
          <a:noFill/>
          <a:ln>
            <a:noFill/>
          </a:ln>
        </p:spPr>
        <p:txBody>
          <a:bodyPr wrap="square" lIns="34275" tIns="34275" rIns="34275" bIns="34275" anchor="ctr" anchorCtr="0">
            <a:noAutofit/>
          </a:bodyPr>
          <a:lstStyle/>
          <a:p>
            <a:pPr marL="0" marR="0" lvl="0" indent="0" algn="l" rtl="0">
              <a:spcBef>
                <a:spcPts val="0"/>
              </a:spcBef>
              <a:buSzPct val="25000"/>
              <a:buNone/>
            </a:pPr>
            <a:fld id="{00000000-1234-1234-1234-123412341234}" type="slidenum">
              <a:rPr lang="en" sz="400" b="0" i="0" u="none" strike="noStrike" cap="none">
                <a:solidFill>
                  <a:srgbClr val="FFFFFF"/>
                </a:solidFill>
                <a:latin typeface="Helvetica Neue"/>
                <a:ea typeface="Helvetica Neue"/>
                <a:cs typeface="Helvetica Neue"/>
                <a:sym typeface="Helvetica Neue"/>
              </a:rPr>
              <a:t>‹#›</a:t>
            </a:fld>
            <a:r>
              <a:rPr lang="en" sz="400" b="0" i="0" u="none" strike="noStrike" cap="none">
                <a:solidFill>
                  <a:srgbClr val="FFFFFF"/>
                </a:solidFill>
                <a:latin typeface="Helvetica Neue"/>
                <a:ea typeface="Helvetica Neue"/>
                <a:cs typeface="Helvetica Neue"/>
                <a:sym typeface="Helvetica Neue"/>
              </a:rPr>
              <a:t>￼</a:t>
            </a:r>
          </a:p>
        </p:txBody>
      </p:sp>
    </p:spTree>
    <p:extLst>
      <p:ext uri="{BB962C8B-B14F-4D97-AF65-F5344CB8AC3E}">
        <p14:creationId xmlns:p14="http://schemas.microsoft.com/office/powerpoint/2010/main" val="2139416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ersonal info">
    <p:bg>
      <p:bgPr>
        <a:solidFill>
          <a:srgbClr val="3C225F"/>
        </a:solidFill>
        <a:effectLst/>
      </p:bgPr>
    </p:bg>
    <p:spTree>
      <p:nvGrpSpPr>
        <p:cNvPr id="1" name=""/>
        <p:cNvGrpSpPr/>
        <p:nvPr/>
      </p:nvGrpSpPr>
      <p:grpSpPr>
        <a:xfrm>
          <a:off x="0" y="0"/>
          <a:ext cx="0" cy="0"/>
          <a:chOff x="0" y="0"/>
          <a:chExt cx="0" cy="0"/>
        </a:xfrm>
      </p:grpSpPr>
      <p:pic>
        <p:nvPicPr>
          <p:cNvPr id="6" name="Billed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184775" y="2883488"/>
            <a:ext cx="4876947" cy="5468451"/>
          </a:xfrm>
          <a:prstGeom prst="rect">
            <a:avLst/>
          </a:prstGeom>
        </p:spPr>
      </p:pic>
      <p:sp>
        <p:nvSpPr>
          <p:cNvPr id="4" name="Titel 1"/>
          <p:cNvSpPr>
            <a:spLocks noGrp="1"/>
          </p:cNvSpPr>
          <p:nvPr>
            <p:ph type="title" hasCustomPrompt="1"/>
          </p:nvPr>
        </p:nvSpPr>
        <p:spPr>
          <a:xfrm>
            <a:off x="659626" y="1615688"/>
            <a:ext cx="7824752" cy="1912125"/>
          </a:xfrm>
          <a:solidFill>
            <a:srgbClr val="FFFFFF">
              <a:alpha val="0"/>
            </a:srgbClr>
          </a:solidFill>
        </p:spPr>
        <p:txBody>
          <a:bodyPr anchor="ctr" anchorCtr="0"/>
          <a:lstStyle>
            <a:lvl1pPr>
              <a:defRPr sz="4800" spc="-113">
                <a:solidFill>
                  <a:schemeClr val="bg1"/>
                </a:solidFill>
              </a:defRPr>
            </a:lvl1pPr>
          </a:lstStyle>
          <a:p>
            <a:r>
              <a:rPr lang="en-GB" dirty="0" smtClean="0"/>
              <a:t>Click to add title</a:t>
            </a:r>
            <a:endParaRPr lang="en-GB" dirty="0"/>
          </a:p>
        </p:txBody>
      </p:sp>
    </p:spTree>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p:ext uri="{DCECCB84-F9BA-43D5-87BE-67443E8EF086}">
      <p15:sldGuideLst xmlns:p15="http://schemas.microsoft.com/office/powerpoint/2012/main">
        <p15:guide id="1" pos="3266" userDrawn="1">
          <p15:clr>
            <a:srgbClr val="FBAE40"/>
          </p15:clr>
        </p15:guide>
        <p15:guide id="2" pos="5670" userDrawn="1">
          <p15:clr>
            <a:srgbClr val="FBAE40"/>
          </p15:clr>
        </p15:guide>
        <p15:guide id="3" orient="horz" pos="18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Main title">
    <p:bg>
      <p:bgPr>
        <a:solidFill>
          <a:srgbClr val="3C225F"/>
        </a:solidFill>
        <a:effectLst/>
      </p:bgPr>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332000" y="1480257"/>
            <a:ext cx="6480000" cy="2182986"/>
          </a:xfrm>
          <a:noFill/>
        </p:spPr>
        <p:txBody>
          <a:bodyPr anchor="ctr" anchorCtr="0"/>
          <a:lstStyle>
            <a:lvl1pPr>
              <a:defRPr sz="3800" spc="-113">
                <a:solidFill>
                  <a:schemeClr val="bg1"/>
                </a:solidFill>
              </a:defRPr>
            </a:lvl1pPr>
          </a:lstStyle>
          <a:p>
            <a:r>
              <a:rPr lang="en-GB" dirty="0" smtClean="0"/>
              <a:t>Click to add title</a:t>
            </a:r>
            <a:endParaRPr lang="en-GB" dirty="0"/>
          </a:p>
        </p:txBody>
      </p:sp>
      <p:pic>
        <p:nvPicPr>
          <p:cNvPr id="5" name="Billed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41645" y="2817959"/>
            <a:ext cx="0" cy="0"/>
          </a:xfrm>
          <a:prstGeom prst="rect">
            <a:avLst/>
          </a:prstGeom>
        </p:spPr>
      </p:pic>
      <p:pic>
        <p:nvPicPr>
          <p:cNvPr id="6" name="Billed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6300000">
            <a:off x="7419823" y="2989798"/>
            <a:ext cx="3172078" cy="3556804"/>
          </a:xfrm>
          <a:prstGeom prst="rect">
            <a:avLst/>
          </a:prstGeom>
        </p:spPr>
      </p:pic>
      <p:pic>
        <p:nvPicPr>
          <p:cNvPr id="8" name="Billed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6300000">
            <a:off x="-1084538" y="-1949712"/>
            <a:ext cx="3300673" cy="3700998"/>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p:ext uri="{DCECCB84-F9BA-43D5-87BE-67443E8EF086}">
      <p15:sldGuideLst xmlns:p15="http://schemas.microsoft.com/office/powerpoint/2012/main">
        <p15:guide id="1" pos="4490" userDrawn="1">
          <p15:clr>
            <a:srgbClr val="FBAE40"/>
          </p15:clr>
        </p15:guide>
        <p15:guide id="2" pos="295" userDrawn="1">
          <p15:clr>
            <a:srgbClr val="FBAE40"/>
          </p15:clr>
        </p15:guide>
        <p15:guide id="3" orient="horz" pos="1983" userDrawn="1">
          <p15:clr>
            <a:srgbClr val="FBAE40"/>
          </p15:clr>
        </p15:guide>
        <p15:guide id="4" pos="483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 list 1">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58800" y="344312"/>
            <a:ext cx="7009200" cy="936000"/>
          </a:xfrm>
        </p:spPr>
        <p:txBody>
          <a:bodyPr anchor="ctr" anchorCtr="0"/>
          <a:lstStyle>
            <a:lvl1pPr algn="l">
              <a:lnSpc>
                <a:spcPct val="90000"/>
              </a:lnSpc>
              <a:defRPr sz="3200" spc="-113">
                <a:solidFill>
                  <a:schemeClr val="bg1"/>
                </a:solidFill>
              </a:defRPr>
            </a:lvl1pPr>
          </a:lstStyle>
          <a:p>
            <a:r>
              <a:rPr lang="en-GB" dirty="0" smtClean="0"/>
              <a:t>Click to add title</a:t>
            </a:r>
            <a:endParaRPr lang="en-GB" dirty="0"/>
          </a:p>
        </p:txBody>
      </p:sp>
      <p:sp>
        <p:nvSpPr>
          <p:cNvPr id="8" name="Text Placeholder 4"/>
          <p:cNvSpPr>
            <a:spLocks noGrp="1"/>
          </p:cNvSpPr>
          <p:nvPr>
            <p:ph type="body" sz="quarter" idx="10"/>
          </p:nvPr>
        </p:nvSpPr>
        <p:spPr>
          <a:xfrm>
            <a:off x="658800" y="1491749"/>
            <a:ext cx="7009200" cy="2880000"/>
          </a:xfrm>
        </p:spPr>
        <p:txBody>
          <a:bodyPr/>
          <a:lstStyle>
            <a:lvl1pPr>
              <a:lnSpc>
                <a:spcPts val="1875"/>
              </a:lnSpc>
              <a:spcAft>
                <a:spcPts val="800"/>
              </a:spcAft>
              <a:defRPr sz="1500" b="0" i="0">
                <a:solidFill>
                  <a:schemeClr val="bg1"/>
                </a:solidFill>
                <a:latin typeface="Roboto" charset="0"/>
                <a:ea typeface="Roboto" charset="0"/>
                <a:cs typeface="Roboto" charset="0"/>
              </a:defRPr>
            </a:lvl1pPr>
            <a:lvl2pPr>
              <a:lnSpc>
                <a:spcPts val="1750"/>
              </a:lnSpc>
              <a:spcAft>
                <a:spcPts val="800"/>
              </a:spcAft>
              <a:defRPr sz="1400" b="0" i="0">
                <a:solidFill>
                  <a:schemeClr val="bg1"/>
                </a:solidFill>
                <a:latin typeface="Roboto" charset="0"/>
                <a:ea typeface="Roboto" charset="0"/>
                <a:cs typeface="Roboto" charset="0"/>
              </a:defRPr>
            </a:lvl2pPr>
            <a:lvl3pPr>
              <a:lnSpc>
                <a:spcPts val="1625"/>
              </a:lnSpc>
              <a:spcAft>
                <a:spcPts val="800"/>
              </a:spcAft>
              <a:defRPr sz="1300" b="0" i="0">
                <a:solidFill>
                  <a:schemeClr val="bg1"/>
                </a:solidFill>
                <a:latin typeface="Roboto" charset="0"/>
                <a:ea typeface="Roboto" charset="0"/>
                <a:cs typeface="Roboto" charset="0"/>
              </a:defRPr>
            </a:lvl3pPr>
            <a:lvl4pPr>
              <a:lnSpc>
                <a:spcPts val="1625"/>
              </a:lnSpc>
              <a:spcAft>
                <a:spcPts val="800"/>
              </a:spcAft>
              <a:defRPr sz="1300" b="0" i="0">
                <a:solidFill>
                  <a:schemeClr val="bg1"/>
                </a:solidFill>
                <a:latin typeface="Roboto" charset="0"/>
                <a:ea typeface="Roboto" charset="0"/>
                <a:cs typeface="Roboto" charset="0"/>
              </a:defRPr>
            </a:lvl4pPr>
            <a:lvl5pPr>
              <a:lnSpc>
                <a:spcPts val="1625"/>
              </a:lnSpc>
              <a:spcAft>
                <a:spcPts val="800"/>
              </a:spcAft>
              <a:defRPr sz="1300" b="0" i="0">
                <a:solidFill>
                  <a:schemeClr val="bg1"/>
                </a:solidFill>
                <a:latin typeface="Roboto" charset="0"/>
                <a:ea typeface="Roboto" charset="0"/>
                <a:cs typeface="Roboto"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Tree>
    <p:extLst>
      <p:ext uri="{BB962C8B-B14F-4D97-AF65-F5344CB8AC3E}">
        <p14:creationId xmlns:p14="http://schemas.microsoft.com/office/powerpoint/2010/main" val="8926525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 list 2">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58800" y="435600"/>
            <a:ext cx="6919200" cy="936000"/>
          </a:xfrm>
        </p:spPr>
        <p:txBody>
          <a:bodyPr anchor="ctr" anchorCtr="0"/>
          <a:lstStyle>
            <a:lvl1pPr algn="l">
              <a:lnSpc>
                <a:spcPct val="90000"/>
              </a:lnSpc>
              <a:defRPr sz="3200" spc="-113">
                <a:solidFill>
                  <a:schemeClr val="bg1"/>
                </a:solidFill>
              </a:defRPr>
            </a:lvl1pPr>
          </a:lstStyle>
          <a:p>
            <a:r>
              <a:rPr lang="en-GB" dirty="0" smtClean="0"/>
              <a:t>Click to add title</a:t>
            </a:r>
            <a:endParaRPr lang="en-GB" dirty="0"/>
          </a:p>
        </p:txBody>
      </p:sp>
      <p:sp>
        <p:nvSpPr>
          <p:cNvPr id="8" name="Text Placeholder 4"/>
          <p:cNvSpPr>
            <a:spLocks noGrp="1"/>
          </p:cNvSpPr>
          <p:nvPr>
            <p:ph type="body" sz="quarter" idx="10"/>
          </p:nvPr>
        </p:nvSpPr>
        <p:spPr>
          <a:xfrm>
            <a:off x="658800" y="1580400"/>
            <a:ext cx="6919200" cy="2880000"/>
          </a:xfrm>
        </p:spPr>
        <p:txBody>
          <a:bodyPr/>
          <a:lstStyle>
            <a:lvl1pPr>
              <a:lnSpc>
                <a:spcPts val="1875"/>
              </a:lnSpc>
              <a:spcAft>
                <a:spcPts val="800"/>
              </a:spcAft>
              <a:defRPr sz="1500" b="0" i="0">
                <a:solidFill>
                  <a:schemeClr val="bg1"/>
                </a:solidFill>
                <a:latin typeface="Roboto" charset="0"/>
                <a:ea typeface="Roboto" charset="0"/>
                <a:cs typeface="Roboto" charset="0"/>
              </a:defRPr>
            </a:lvl1pPr>
            <a:lvl2pPr>
              <a:lnSpc>
                <a:spcPts val="1750"/>
              </a:lnSpc>
              <a:spcAft>
                <a:spcPts val="800"/>
              </a:spcAft>
              <a:defRPr sz="1400" b="0" i="0">
                <a:solidFill>
                  <a:schemeClr val="bg1"/>
                </a:solidFill>
                <a:latin typeface="Roboto" charset="0"/>
                <a:ea typeface="Roboto" charset="0"/>
                <a:cs typeface="Roboto" charset="0"/>
              </a:defRPr>
            </a:lvl2pPr>
            <a:lvl3pPr>
              <a:lnSpc>
                <a:spcPts val="1625"/>
              </a:lnSpc>
              <a:spcAft>
                <a:spcPts val="800"/>
              </a:spcAft>
              <a:defRPr sz="1300" b="0" i="0">
                <a:solidFill>
                  <a:schemeClr val="bg1"/>
                </a:solidFill>
                <a:latin typeface="Roboto" charset="0"/>
                <a:ea typeface="Roboto" charset="0"/>
                <a:cs typeface="Roboto" charset="0"/>
              </a:defRPr>
            </a:lvl3pPr>
            <a:lvl4pPr>
              <a:lnSpc>
                <a:spcPts val="1625"/>
              </a:lnSpc>
              <a:spcAft>
                <a:spcPts val="800"/>
              </a:spcAft>
              <a:defRPr sz="1300" b="0" i="0">
                <a:solidFill>
                  <a:schemeClr val="bg1"/>
                </a:solidFill>
                <a:latin typeface="Roboto" charset="0"/>
                <a:ea typeface="Roboto" charset="0"/>
                <a:cs typeface="Roboto" charset="0"/>
              </a:defRPr>
            </a:lvl4pPr>
            <a:lvl5pPr>
              <a:lnSpc>
                <a:spcPts val="1625"/>
              </a:lnSpc>
              <a:spcAft>
                <a:spcPts val="800"/>
              </a:spcAft>
              <a:defRPr sz="1300" b="0" i="0">
                <a:solidFill>
                  <a:schemeClr val="bg1"/>
                </a:solidFill>
                <a:latin typeface="Roboto" charset="0"/>
                <a:ea typeface="Roboto" charset="0"/>
                <a:cs typeface="Roboto"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Tree>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 list 3">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58800" y="344312"/>
            <a:ext cx="7009200" cy="936000"/>
          </a:xfrm>
        </p:spPr>
        <p:txBody>
          <a:bodyPr anchor="ctr" anchorCtr="0"/>
          <a:lstStyle>
            <a:lvl1pPr algn="l">
              <a:lnSpc>
                <a:spcPct val="90000"/>
              </a:lnSpc>
              <a:defRPr sz="3200" spc="-113">
                <a:solidFill>
                  <a:schemeClr val="bg1"/>
                </a:solidFill>
              </a:defRPr>
            </a:lvl1pPr>
          </a:lstStyle>
          <a:p>
            <a:r>
              <a:rPr lang="en-GB" dirty="0" smtClean="0"/>
              <a:t>Click to add title</a:t>
            </a:r>
            <a:endParaRPr lang="en-GB" dirty="0"/>
          </a:p>
        </p:txBody>
      </p:sp>
      <p:sp>
        <p:nvSpPr>
          <p:cNvPr id="8" name="Text Placeholder 4"/>
          <p:cNvSpPr>
            <a:spLocks noGrp="1"/>
          </p:cNvSpPr>
          <p:nvPr>
            <p:ph type="body" sz="quarter" idx="10"/>
          </p:nvPr>
        </p:nvSpPr>
        <p:spPr>
          <a:xfrm>
            <a:off x="658800" y="1491749"/>
            <a:ext cx="7009200" cy="2880000"/>
          </a:xfrm>
        </p:spPr>
        <p:txBody>
          <a:bodyPr/>
          <a:lstStyle>
            <a:lvl1pPr>
              <a:lnSpc>
                <a:spcPts val="1875"/>
              </a:lnSpc>
              <a:spcAft>
                <a:spcPts val="800"/>
              </a:spcAft>
              <a:defRPr sz="1500" b="0" i="0">
                <a:solidFill>
                  <a:schemeClr val="bg1"/>
                </a:solidFill>
                <a:latin typeface="Roboto" charset="0"/>
                <a:ea typeface="Roboto" charset="0"/>
                <a:cs typeface="Roboto" charset="0"/>
              </a:defRPr>
            </a:lvl1pPr>
            <a:lvl2pPr>
              <a:lnSpc>
                <a:spcPts val="1750"/>
              </a:lnSpc>
              <a:spcAft>
                <a:spcPts val="800"/>
              </a:spcAft>
              <a:defRPr sz="1400" b="0" i="0">
                <a:solidFill>
                  <a:schemeClr val="bg1"/>
                </a:solidFill>
                <a:latin typeface="Roboto" charset="0"/>
                <a:ea typeface="Roboto" charset="0"/>
                <a:cs typeface="Roboto" charset="0"/>
              </a:defRPr>
            </a:lvl2pPr>
            <a:lvl3pPr>
              <a:lnSpc>
                <a:spcPts val="1625"/>
              </a:lnSpc>
              <a:spcAft>
                <a:spcPts val="800"/>
              </a:spcAft>
              <a:defRPr sz="1300" b="0" i="0">
                <a:solidFill>
                  <a:schemeClr val="bg1"/>
                </a:solidFill>
                <a:latin typeface="Roboto" charset="0"/>
                <a:ea typeface="Roboto" charset="0"/>
                <a:cs typeface="Roboto" charset="0"/>
              </a:defRPr>
            </a:lvl3pPr>
            <a:lvl4pPr>
              <a:lnSpc>
                <a:spcPts val="1625"/>
              </a:lnSpc>
              <a:spcAft>
                <a:spcPts val="800"/>
              </a:spcAft>
              <a:defRPr sz="1300" b="0" i="0">
                <a:solidFill>
                  <a:schemeClr val="bg1"/>
                </a:solidFill>
                <a:latin typeface="Roboto" charset="0"/>
                <a:ea typeface="Roboto" charset="0"/>
                <a:cs typeface="Roboto" charset="0"/>
              </a:defRPr>
            </a:lvl4pPr>
            <a:lvl5pPr>
              <a:lnSpc>
                <a:spcPts val="1625"/>
              </a:lnSpc>
              <a:spcAft>
                <a:spcPts val="800"/>
              </a:spcAft>
              <a:defRPr sz="1300" b="0" i="0">
                <a:solidFill>
                  <a:schemeClr val="bg1"/>
                </a:solidFill>
                <a:latin typeface="Roboto" charset="0"/>
                <a:ea typeface="Roboto" charset="0"/>
                <a:cs typeface="Roboto"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Tree>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titl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332000" y="1480257"/>
            <a:ext cx="6480000" cy="2182986"/>
          </a:xfrm>
          <a:noFill/>
        </p:spPr>
        <p:txBody>
          <a:bodyPr anchor="ctr" anchorCtr="0"/>
          <a:lstStyle>
            <a:lvl1pPr>
              <a:defRPr sz="3800" spc="-113">
                <a:solidFill>
                  <a:schemeClr val="bg1"/>
                </a:solidFill>
              </a:defRPr>
            </a:lvl1pPr>
          </a:lstStyle>
          <a:p>
            <a:r>
              <a:rPr lang="en-GB" dirty="0" smtClean="0"/>
              <a:t>Click to add title</a:t>
            </a:r>
            <a:endParaRPr lang="en-GB" dirty="0"/>
          </a:p>
        </p:txBody>
      </p:sp>
      <p:pic>
        <p:nvPicPr>
          <p:cNvPr id="5" name="Billed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41645" y="2817959"/>
            <a:ext cx="0" cy="0"/>
          </a:xfrm>
          <a:prstGeom prst="rect">
            <a:avLst/>
          </a:prstGeom>
        </p:spPr>
      </p:pic>
      <p:pic>
        <p:nvPicPr>
          <p:cNvPr id="7" name="Billed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6300000">
            <a:off x="7419823" y="2989798"/>
            <a:ext cx="3172078" cy="3556804"/>
          </a:xfrm>
          <a:prstGeom prst="rect">
            <a:avLst/>
          </a:prstGeom>
        </p:spPr>
      </p:pic>
      <p:pic>
        <p:nvPicPr>
          <p:cNvPr id="9" name="Billed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6300000">
            <a:off x="-1084538" y="-1949712"/>
            <a:ext cx="3300673" cy="3700998"/>
          </a:xfrm>
          <a:prstGeom prst="rect">
            <a:avLst/>
          </a:prstGeom>
        </p:spPr>
      </p:pic>
    </p:spTree>
    <p:extLst>
      <p:ext uri="{BB962C8B-B14F-4D97-AF65-F5344CB8AC3E}">
        <p14:creationId xmlns:p14="http://schemas.microsoft.com/office/powerpoint/2010/main" val="2193556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ty with brandin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9109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Endslide">
    <p:bg>
      <p:bgPr>
        <a:solidFill>
          <a:srgbClr val="3C225F"/>
        </a:solidFill>
        <a:effectLst/>
      </p:bgPr>
    </p:bg>
    <p:spTree>
      <p:nvGrpSpPr>
        <p:cNvPr id="1" name=""/>
        <p:cNvGrpSpPr/>
        <p:nvPr/>
      </p:nvGrpSpPr>
      <p:grpSpPr>
        <a:xfrm>
          <a:off x="0" y="0"/>
          <a:ext cx="0" cy="0"/>
          <a:chOff x="0" y="0"/>
          <a:chExt cx="0" cy="0"/>
        </a:xfrm>
      </p:grpSpPr>
      <p:pic>
        <p:nvPicPr>
          <p:cNvPr id="6" name="Billed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27201" y="3390653"/>
            <a:ext cx="5140198" cy="5763631"/>
          </a:xfrm>
          <a:prstGeom prst="rect">
            <a:avLst/>
          </a:prstGeom>
        </p:spPr>
      </p:pic>
      <p:sp>
        <p:nvSpPr>
          <p:cNvPr id="4" name="Titel 1"/>
          <p:cNvSpPr>
            <a:spLocks noGrp="1"/>
          </p:cNvSpPr>
          <p:nvPr>
            <p:ph type="title" hasCustomPrompt="1"/>
          </p:nvPr>
        </p:nvSpPr>
        <p:spPr>
          <a:xfrm>
            <a:off x="577675" y="1478528"/>
            <a:ext cx="7824752" cy="1912125"/>
          </a:xfrm>
          <a:solidFill>
            <a:srgbClr val="FFFFFF">
              <a:alpha val="0"/>
            </a:srgbClr>
          </a:solidFill>
        </p:spPr>
        <p:txBody>
          <a:bodyPr anchor="ctr" anchorCtr="0"/>
          <a:lstStyle>
            <a:lvl1pPr>
              <a:defRPr sz="5400" spc="-113">
                <a:solidFill>
                  <a:schemeClr val="bg1"/>
                </a:solidFill>
              </a:defRPr>
            </a:lvl1pPr>
          </a:lstStyle>
          <a:p>
            <a:r>
              <a:rPr lang="en-GB" dirty="0" smtClean="0"/>
              <a:t>Click to add title</a:t>
            </a:r>
            <a:endParaRPr lang="en-GB" dirty="0"/>
          </a:p>
        </p:txBody>
      </p:sp>
    </p:spTree>
    <p:extLst>
      <p:ext uri="{BB962C8B-B14F-4D97-AF65-F5344CB8AC3E}">
        <p14:creationId xmlns:p14="http://schemas.microsoft.com/office/powerpoint/2010/main" val="21156298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p:ext uri="{DCECCB84-F9BA-43D5-87BE-67443E8EF086}">
      <p15:sldGuideLst xmlns:p15="http://schemas.microsoft.com/office/powerpoint/2012/main">
        <p15:guide id="1" pos="1088" userDrawn="1">
          <p15:clr>
            <a:srgbClr val="FBAE40"/>
          </p15:clr>
        </p15:guide>
        <p15:guide id="2" pos="424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2222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8800" y="658800"/>
            <a:ext cx="7826400" cy="1911600"/>
          </a:xfrm>
          <a:prstGeom prst="rect">
            <a:avLst/>
          </a:prstGeom>
        </p:spPr>
        <p:txBody>
          <a:bodyPr vert="horz" lIns="0" tIns="0" rIns="0" bIns="0" rtlCol="0" anchor="b" anchorCtr="0">
            <a:noAutofit/>
          </a:bodyPr>
          <a:lstStyle/>
          <a:p>
            <a:r>
              <a:rPr lang="da-DK" smtClean="0"/>
              <a:t>Klik for at redigere i masteren</a:t>
            </a:r>
            <a:endParaRPr lang="en-GB" dirty="0"/>
          </a:p>
        </p:txBody>
      </p:sp>
      <p:sp>
        <p:nvSpPr>
          <p:cNvPr id="3" name="Text Placeholder 2"/>
          <p:cNvSpPr>
            <a:spLocks noGrp="1"/>
          </p:cNvSpPr>
          <p:nvPr>
            <p:ph type="body" idx="1"/>
          </p:nvPr>
        </p:nvSpPr>
        <p:spPr>
          <a:xfrm>
            <a:off x="658800" y="2570400"/>
            <a:ext cx="7822800" cy="1963555"/>
          </a:xfrm>
          <a:prstGeom prst="rect">
            <a:avLst/>
          </a:prstGeom>
          <a:ln>
            <a:noFill/>
          </a:ln>
        </p:spPr>
        <p:txBody>
          <a:bodyPr vert="horz" lIns="0" tIns="0" rIns="0" bIns="0" rtlCol="0">
            <a:noAutofit/>
          </a:bodyPr>
          <a:lstStyle/>
          <a:p>
            <a:pPr lvl="0"/>
            <a:r>
              <a:rPr lang="da-DK" dirty="0" smtClean="0"/>
              <a:t>Klik for at redigere teksttypografierne i masteren</a:t>
            </a:r>
          </a:p>
          <a:p>
            <a:pPr lvl="1"/>
            <a:r>
              <a:rPr lang="da-DK" dirty="0" smtClean="0"/>
              <a:t>Andet niveau</a:t>
            </a:r>
          </a:p>
          <a:p>
            <a:pPr lvl="2"/>
            <a:r>
              <a:rPr lang="da-DK" dirty="0" smtClean="0"/>
              <a:t>Tredje niveau</a:t>
            </a:r>
          </a:p>
          <a:p>
            <a:pPr lvl="3"/>
            <a:r>
              <a:rPr lang="da-DK" dirty="0" smtClean="0"/>
              <a:t>Fjerde niveau</a:t>
            </a:r>
          </a:p>
          <a:p>
            <a:pPr lvl="4"/>
            <a:r>
              <a:rPr lang="da-DK" dirty="0" smtClean="0"/>
              <a:t>Femte niveau</a:t>
            </a:r>
            <a:endParaRPr lang="en-GB" dirty="0" smtClean="0"/>
          </a:p>
        </p:txBody>
      </p:sp>
      <p:sp>
        <p:nvSpPr>
          <p:cNvPr id="4" name="Date Placeholder 3"/>
          <p:cNvSpPr>
            <a:spLocks noGrp="1"/>
          </p:cNvSpPr>
          <p:nvPr>
            <p:ph type="dt" sz="half" idx="2"/>
          </p:nvPr>
        </p:nvSpPr>
        <p:spPr>
          <a:xfrm>
            <a:off x="647700" y="4767263"/>
            <a:ext cx="2038350" cy="273844"/>
          </a:xfrm>
          <a:prstGeom prst="rect">
            <a:avLst/>
          </a:prstGeom>
        </p:spPr>
        <p:txBody>
          <a:bodyPr vert="horz" lIns="0" tIns="0" rIns="0" bIns="0" rtlCol="0" anchor="b" anchorCtr="0">
            <a:noAutofit/>
          </a:bodyPr>
          <a:lstStyle>
            <a:lvl1pPr algn="l">
              <a:defRPr sz="675">
                <a:solidFill>
                  <a:schemeClr val="tx1">
                    <a:tint val="75000"/>
                  </a:schemeClr>
                </a:solidFill>
              </a:defRPr>
            </a:lvl1pPr>
          </a:lstStyle>
          <a:p>
            <a:fld id="{54E0A626-36E7-4ACB-AE94-30B8AB1B2246}" type="datetimeFigureOut">
              <a:rPr lang="en-GB" smtClean="0"/>
              <a:pPr/>
              <a:t>26/10/2017</a:t>
            </a:fld>
            <a:endParaRPr lang="en-GB"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0" tIns="0" rIns="0" bIns="0" rtlCol="0" anchor="b" anchorCtr="0">
            <a:noAutofit/>
          </a:bodyPr>
          <a:lstStyle>
            <a:lvl1pPr algn="ctr">
              <a:defRPr sz="675">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457950" y="4767263"/>
            <a:ext cx="2038350" cy="273844"/>
          </a:xfrm>
          <a:prstGeom prst="rect">
            <a:avLst/>
          </a:prstGeom>
        </p:spPr>
        <p:txBody>
          <a:bodyPr vert="horz" lIns="0" tIns="0" rIns="0" bIns="0" rtlCol="0" anchor="b" anchorCtr="0">
            <a:noAutofit/>
          </a:bodyPr>
          <a:lstStyle>
            <a:lvl1pPr algn="r">
              <a:defRPr sz="675">
                <a:solidFill>
                  <a:schemeClr val="tx1">
                    <a:tint val="75000"/>
                  </a:schemeClr>
                </a:solidFill>
              </a:defRPr>
            </a:lvl1pPr>
          </a:lstStyle>
          <a:p>
            <a:fld id="{45D37B1E-C366-494F-A587-962AD9AABC83}" type="slidenum">
              <a:rPr lang="en-GB" smtClean="0"/>
              <a:pPr/>
              <a:t>‹#›</a:t>
            </a:fld>
            <a:endParaRPr lang="en-GB" dirty="0"/>
          </a:p>
        </p:txBody>
      </p:sp>
      <p:pic>
        <p:nvPicPr>
          <p:cNvPr id="11" name="Billede 10"/>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rot="16414706">
            <a:off x="7193518" y="4280827"/>
            <a:ext cx="2628728" cy="2947556"/>
          </a:xfrm>
          <a:prstGeom prst="rect">
            <a:avLst/>
          </a:prstGeom>
        </p:spPr>
      </p:pic>
      <p:pic>
        <p:nvPicPr>
          <p:cNvPr id="10" name="Billede 9"/>
          <p:cNvPicPr>
            <a:picLocks noChangeAspect="1"/>
          </p:cNvPicPr>
          <p:nvPr userDrawn="1"/>
        </p:nvPicPr>
        <p:blipFill>
          <a:blip r:embed="rId14" cstate="print">
            <a:alphaModFix amt="25000"/>
            <a:extLst>
              <a:ext uri="{28A0092B-C50C-407E-A947-70E740481C1C}">
                <a14:useLocalDpi xmlns:a14="http://schemas.microsoft.com/office/drawing/2010/main" val="0"/>
              </a:ext>
            </a:extLst>
          </a:blip>
          <a:stretch>
            <a:fillRect/>
          </a:stretch>
        </p:blipFill>
        <p:spPr>
          <a:xfrm>
            <a:off x="8262636" y="3528200"/>
            <a:ext cx="583589" cy="702954"/>
          </a:xfrm>
          <a:prstGeom prst="rect">
            <a:avLst/>
          </a:prstGeom>
        </p:spPr>
      </p:pic>
    </p:spTree>
    <p:extLst>
      <p:ext uri="{BB962C8B-B14F-4D97-AF65-F5344CB8AC3E}">
        <p14:creationId xmlns:p14="http://schemas.microsoft.com/office/powerpoint/2010/main" val="2143522105"/>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656" r:id="rId4"/>
    <p:sldLayoutId id="2147483721" r:id="rId5"/>
    <p:sldLayoutId id="2147483720" r:id="rId6"/>
    <p:sldLayoutId id="2147483652" r:id="rId7"/>
    <p:sldLayoutId id="2147483651" r:id="rId8"/>
    <p:sldLayoutId id="2147483670" r:id="rId9"/>
    <p:sldLayoutId id="2147483671" r:id="rId10"/>
    <p:sldLayoutId id="2147483722" r:id="rId11"/>
  </p:sldLayoutIdLst>
  <p:txStyles>
    <p:title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p:titleStyle>
    <p:bodyStyle>
      <a:lvl1pPr marL="216000" indent="-216000" algn="l" defTabSz="685800" rtl="0" eaLnBrk="1" latinLnBrk="0" hangingPunct="1">
        <a:lnSpc>
          <a:spcPct val="150000"/>
        </a:lnSpc>
        <a:spcBef>
          <a:spcPts val="0"/>
        </a:spcBef>
        <a:buFont typeface="Arial" panose="020B0604020202020204" pitchFamily="34" charset="0"/>
        <a:buChar char="•"/>
        <a:defRPr sz="1350" kern="1200">
          <a:solidFill>
            <a:schemeClr val="bg1"/>
          </a:solidFill>
          <a:latin typeface="+mn-lt"/>
          <a:ea typeface="+mn-ea"/>
          <a:cs typeface="+mn-cs"/>
        </a:defRPr>
      </a:lvl1pPr>
      <a:lvl2pPr marL="435600" indent="-216000" algn="l" defTabSz="685800" rtl="0" eaLnBrk="1" latinLnBrk="0" hangingPunct="1">
        <a:lnSpc>
          <a:spcPct val="150000"/>
        </a:lnSpc>
        <a:spcBef>
          <a:spcPts val="0"/>
        </a:spcBef>
        <a:buClr>
          <a:schemeClr val="tx1"/>
        </a:buClr>
        <a:buFont typeface="Arial" panose="020B0604020202020204" pitchFamily="34" charset="0"/>
        <a:buChar char="•"/>
        <a:defRPr sz="1250" kern="1200">
          <a:solidFill>
            <a:schemeClr val="bg1"/>
          </a:solidFill>
          <a:latin typeface="+mn-lt"/>
          <a:ea typeface="+mn-ea"/>
          <a:cs typeface="+mn-cs"/>
        </a:defRPr>
      </a:lvl2pPr>
      <a:lvl3pPr marL="633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3pPr>
      <a:lvl4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4pPr>
      <a:lvl5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baseline="0">
          <a:solidFill>
            <a:schemeClr val="bg1"/>
          </a:solidFill>
          <a:latin typeface="+mn-lt"/>
          <a:ea typeface="+mn-ea"/>
          <a:cs typeface="+mn-cs"/>
        </a:defRPr>
      </a:lvl5pPr>
      <a:lvl6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6pPr>
      <a:lvl7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7pPr>
      <a:lvl8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8pPr>
      <a:lvl9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445" userDrawn="1">
          <p15:clr>
            <a:srgbClr val="F26B43"/>
          </p15:clr>
        </p15:guide>
        <p15:guide id="2" pos="5760" userDrawn="1">
          <p15:clr>
            <a:srgbClr val="F26B43"/>
          </p15:clr>
        </p15:guide>
        <p15:guide id="3" orient="horz" pos="279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2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Shape 182"/>
        <p:cNvGrpSpPr/>
        <p:nvPr/>
      </p:nvGrpSpPr>
      <p:grpSpPr>
        <a:xfrm>
          <a:off x="0" y="0"/>
          <a:ext cx="0" cy="0"/>
          <a:chOff x="0" y="0"/>
          <a:chExt cx="0" cy="0"/>
        </a:xfrm>
      </p:grpSpPr>
      <p:pic>
        <p:nvPicPr>
          <p:cNvPr id="183" name="Shape 183"/>
          <p:cNvPicPr preferRelativeResize="0"/>
          <p:nvPr/>
        </p:nvPicPr>
        <p:blipFill rotWithShape="1">
          <a:blip r:embed="rId3">
            <a:alphaModFix/>
          </a:blip>
          <a:srcRect/>
          <a:stretch/>
        </p:blipFill>
        <p:spPr>
          <a:xfrm>
            <a:off x="3642704" y="1819053"/>
            <a:ext cx="5501357" cy="3324375"/>
          </a:xfrm>
          <a:prstGeom prst="rect">
            <a:avLst/>
          </a:prstGeom>
          <a:noFill/>
          <a:ln>
            <a:noFill/>
          </a:ln>
        </p:spPr>
      </p:pic>
      <p:sp>
        <p:nvSpPr>
          <p:cNvPr id="184" name="Shape 184"/>
          <p:cNvSpPr txBox="1"/>
          <p:nvPr/>
        </p:nvSpPr>
        <p:spPr>
          <a:xfrm>
            <a:off x="242497" y="1377033"/>
            <a:ext cx="8791144" cy="795456"/>
          </a:xfrm>
          <a:prstGeom prst="rect">
            <a:avLst/>
          </a:prstGeom>
          <a:noFill/>
          <a:ln>
            <a:noFill/>
          </a:ln>
        </p:spPr>
        <p:txBody>
          <a:bodyPr wrap="square" lIns="31225" tIns="31225" rIns="31225" bIns="31225" anchor="t" anchorCtr="0">
            <a:noAutofit/>
          </a:bodyPr>
          <a:lstStyle/>
          <a:p>
            <a:pPr lvl="0">
              <a:lnSpc>
                <a:spcPct val="80000"/>
              </a:lnSpc>
              <a:buClr>
                <a:srgbClr val="FFFFFF"/>
              </a:buClr>
              <a:buSzPct val="25000"/>
            </a:pPr>
            <a:r>
              <a:rPr lang="en-GB" sz="6000" dirty="0" err="1"/>
              <a:t>Animaci</a:t>
            </a:r>
            <a:r>
              <a:rPr lang="es-MX" sz="6000" dirty="0" err="1"/>
              <a:t>ón</a:t>
            </a:r>
            <a:r>
              <a:rPr lang="es-MX" sz="6000" dirty="0"/>
              <a:t> 2D con Anima2D</a:t>
            </a:r>
            <a:endParaRPr lang="en" sz="5600" b="1" i="0" u="none" strike="noStrike" cap="none" dirty="0">
              <a:solidFill>
                <a:srgbClr val="FFFFFF"/>
              </a:solidFill>
              <a:latin typeface="Roboto"/>
              <a:ea typeface="Roboto"/>
              <a:cs typeface="Roboto"/>
              <a:sym typeface="Roboto"/>
            </a:endParaRPr>
          </a:p>
        </p:txBody>
      </p:sp>
      <p:sp>
        <p:nvSpPr>
          <p:cNvPr id="2" name="TextBox 1"/>
          <p:cNvSpPr txBox="1"/>
          <p:nvPr/>
        </p:nvSpPr>
        <p:spPr>
          <a:xfrm>
            <a:off x="472965" y="3698591"/>
            <a:ext cx="3531476" cy="738664"/>
          </a:xfrm>
          <a:prstGeom prst="rect">
            <a:avLst/>
          </a:prstGeom>
          <a:noFill/>
        </p:spPr>
        <p:txBody>
          <a:bodyPr wrap="square" rtlCol="0">
            <a:spAutoFit/>
          </a:bodyPr>
          <a:lstStyle/>
          <a:p>
            <a:r>
              <a:rPr lang="en-US" dirty="0" smtClean="0">
                <a:solidFill>
                  <a:schemeClr val="bg1"/>
                </a:solidFill>
              </a:rPr>
              <a:t>Arturo N</a:t>
            </a:r>
            <a:r>
              <a:rPr lang="es-MX" dirty="0" err="1" smtClean="0">
                <a:solidFill>
                  <a:schemeClr val="bg1"/>
                </a:solidFill>
              </a:rPr>
              <a:t>úñez</a:t>
            </a:r>
            <a:endParaRPr lang="es-MX" dirty="0" smtClean="0">
              <a:solidFill>
                <a:schemeClr val="bg1"/>
              </a:solidFill>
            </a:endParaRPr>
          </a:p>
          <a:p>
            <a:r>
              <a:rPr lang="es-MX" dirty="0" smtClean="0">
                <a:solidFill>
                  <a:schemeClr val="bg1"/>
                </a:solidFill>
              </a:rPr>
              <a:t>Field </a:t>
            </a:r>
            <a:r>
              <a:rPr lang="es-MX" dirty="0" err="1" smtClean="0">
                <a:solidFill>
                  <a:schemeClr val="bg1"/>
                </a:solidFill>
              </a:rPr>
              <a:t>Engineer</a:t>
            </a:r>
            <a:r>
              <a:rPr lang="es-MX" dirty="0" smtClean="0">
                <a:solidFill>
                  <a:schemeClr val="bg1"/>
                </a:solidFill>
              </a:rPr>
              <a:t> – </a:t>
            </a:r>
            <a:r>
              <a:rPr lang="es-MX" dirty="0" err="1" smtClean="0">
                <a:solidFill>
                  <a:schemeClr val="bg1"/>
                </a:solidFill>
              </a:rPr>
              <a:t>Unity</a:t>
            </a:r>
            <a:r>
              <a:rPr lang="es-MX" dirty="0" smtClean="0">
                <a:solidFill>
                  <a:schemeClr val="bg1"/>
                </a:solidFill>
              </a:rPr>
              <a:t> Technologies</a:t>
            </a:r>
          </a:p>
          <a:p>
            <a:r>
              <a:rPr lang="en-US" dirty="0" smtClean="0">
                <a:solidFill>
                  <a:schemeClr val="bg1"/>
                </a:solidFill>
              </a:rPr>
              <a:t>@</a:t>
            </a:r>
            <a:r>
              <a:rPr lang="en-US" dirty="0" err="1" smtClean="0">
                <a:solidFill>
                  <a:schemeClr val="bg1"/>
                </a:solidFill>
              </a:rPr>
              <a:t>ArturoNereu</a:t>
            </a:r>
            <a:endParaRPr lang="en-US" dirty="0">
              <a:solidFill>
                <a:schemeClr val="bg1"/>
              </a:solidFill>
            </a:endParaRPr>
          </a:p>
        </p:txBody>
      </p:sp>
    </p:spTree>
    <p:extLst>
      <p:ext uri="{BB962C8B-B14F-4D97-AF65-F5344CB8AC3E}">
        <p14:creationId xmlns:p14="http://schemas.microsoft.com/office/powerpoint/2010/main" val="6776959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4"/>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r>
              <a:rPr lang="en-GB" dirty="0" smtClean="0">
                <a:latin typeface="+mj-lt"/>
              </a:rPr>
              <a:t>Demo Anima2D</a:t>
            </a:r>
            <a:endParaRPr lang="en-GB" dirty="0">
              <a:latin typeface="+mj-lt"/>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0846" y="1419446"/>
            <a:ext cx="2398307" cy="3197742"/>
          </a:xfrm>
          <a:prstGeom prst="rect">
            <a:avLst/>
          </a:prstGeom>
        </p:spPr>
      </p:pic>
    </p:spTree>
    <p:extLst>
      <p:ext uri="{BB962C8B-B14F-4D97-AF65-F5344CB8AC3E}">
        <p14:creationId xmlns:p14="http://schemas.microsoft.com/office/powerpoint/2010/main" val="42485593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4"/>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pPr algn="l"/>
            <a:r>
              <a:rPr lang="en-GB" dirty="0" smtClean="0">
                <a:latin typeface="+mj-lt"/>
              </a:rPr>
              <a:t>¿</a:t>
            </a:r>
            <a:r>
              <a:rPr lang="en-GB" dirty="0" err="1" smtClean="0">
                <a:latin typeface="+mj-lt"/>
              </a:rPr>
              <a:t>Hacia</a:t>
            </a:r>
            <a:r>
              <a:rPr lang="en-GB" dirty="0" smtClean="0">
                <a:latin typeface="+mj-lt"/>
              </a:rPr>
              <a:t> </a:t>
            </a:r>
            <a:r>
              <a:rPr lang="en-GB" dirty="0" err="1" smtClean="0">
                <a:latin typeface="+mj-lt"/>
              </a:rPr>
              <a:t>dónde</a:t>
            </a:r>
            <a:r>
              <a:rPr lang="en-GB" dirty="0" smtClean="0">
                <a:latin typeface="+mj-lt"/>
              </a:rPr>
              <a:t> </a:t>
            </a:r>
            <a:r>
              <a:rPr lang="en-GB" dirty="0" err="1" smtClean="0">
                <a:latin typeface="+mj-lt"/>
              </a:rPr>
              <a:t>vamos</a:t>
            </a:r>
            <a:r>
              <a:rPr lang="en-GB" dirty="0" smtClean="0">
                <a:latin typeface="+mj-lt"/>
              </a:rPr>
              <a:t>?</a:t>
            </a:r>
            <a:endParaRPr lang="en-GB" dirty="0">
              <a:latin typeface="+mj-lt"/>
            </a:endParaRPr>
          </a:p>
        </p:txBody>
      </p:sp>
      <p:sp>
        <p:nvSpPr>
          <p:cNvPr id="3" name="Text Placeholder 5"/>
          <p:cNvSpPr txBox="1">
            <a:spLocks/>
          </p:cNvSpPr>
          <p:nvPr/>
        </p:nvSpPr>
        <p:spPr>
          <a:xfrm>
            <a:off x="540000" y="1491749"/>
            <a:ext cx="7740000" cy="2880000"/>
          </a:xfrm>
          <a:prstGeom prst="rect">
            <a:avLst/>
          </a:prstGeom>
        </p:spPr>
        <p:txBody>
          <a:bodyPr/>
          <a:lstStyle>
            <a:lvl1pPr marL="216000" indent="-216000" algn="l" defTabSz="685800" rtl="0" eaLnBrk="1" latinLnBrk="0" hangingPunct="1">
              <a:lnSpc>
                <a:spcPct val="150000"/>
              </a:lnSpc>
              <a:spcBef>
                <a:spcPts val="0"/>
              </a:spcBef>
              <a:buFont typeface="Arial" panose="020B0604020202020204" pitchFamily="34" charset="0"/>
              <a:buChar char="•"/>
              <a:defRPr sz="1350" kern="1200">
                <a:solidFill>
                  <a:schemeClr val="bg1"/>
                </a:solidFill>
                <a:latin typeface="+mn-lt"/>
                <a:ea typeface="+mn-ea"/>
                <a:cs typeface="+mn-cs"/>
              </a:defRPr>
            </a:lvl1pPr>
            <a:lvl2pPr marL="435600" indent="-216000" algn="l" defTabSz="685800" rtl="0" eaLnBrk="1" latinLnBrk="0" hangingPunct="1">
              <a:lnSpc>
                <a:spcPct val="150000"/>
              </a:lnSpc>
              <a:spcBef>
                <a:spcPts val="0"/>
              </a:spcBef>
              <a:buClr>
                <a:schemeClr val="tx1"/>
              </a:buClr>
              <a:buFont typeface="Arial" panose="020B0604020202020204" pitchFamily="34" charset="0"/>
              <a:buChar char="•"/>
              <a:defRPr sz="1250" kern="1200">
                <a:solidFill>
                  <a:schemeClr val="bg1"/>
                </a:solidFill>
                <a:latin typeface="+mn-lt"/>
                <a:ea typeface="+mn-ea"/>
                <a:cs typeface="+mn-cs"/>
              </a:defRPr>
            </a:lvl2pPr>
            <a:lvl3pPr marL="633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3pPr>
            <a:lvl4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4pPr>
            <a:lvl5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baseline="0">
                <a:solidFill>
                  <a:schemeClr val="bg1"/>
                </a:solidFill>
                <a:latin typeface="+mn-lt"/>
                <a:ea typeface="+mn-ea"/>
                <a:cs typeface="+mn-cs"/>
              </a:defRPr>
            </a:lvl5pPr>
            <a:lvl6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6pPr>
            <a:lvl7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7pPr>
            <a:lvl8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8pPr>
            <a:lvl9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9pPr>
          </a:lstStyle>
          <a:p>
            <a:r>
              <a:rPr lang="en-US" dirty="0" smtClean="0"/>
              <a:t>El </a:t>
            </a:r>
            <a:r>
              <a:rPr lang="en-US" dirty="0" err="1" smtClean="0"/>
              <a:t>proceso</a:t>
            </a:r>
            <a:r>
              <a:rPr lang="en-US" dirty="0" smtClean="0"/>
              <a:t> de ‘rigging’ </a:t>
            </a:r>
            <a:r>
              <a:rPr lang="en-US" dirty="0" err="1" smtClean="0"/>
              <a:t>ser</a:t>
            </a:r>
            <a:r>
              <a:rPr lang="es-MX" dirty="0" smtClean="0"/>
              <a:t>á incluido en el </a:t>
            </a:r>
            <a:r>
              <a:rPr lang="es-MX" b="1" dirty="0" err="1" smtClean="0"/>
              <a:t>Sprite</a:t>
            </a:r>
            <a:r>
              <a:rPr lang="es-MX" b="1" dirty="0" smtClean="0"/>
              <a:t> Editor</a:t>
            </a:r>
            <a:r>
              <a:rPr lang="es-MX" dirty="0" smtClean="0"/>
              <a:t>. Con eso se logra un flujo de trabajo más rápido y limpio.</a:t>
            </a:r>
            <a:endParaRPr lang="en-US" dirty="0" smtClean="0"/>
          </a:p>
          <a:p>
            <a:r>
              <a:rPr lang="en-US" dirty="0" err="1" smtClean="0"/>
              <a:t>Crea</a:t>
            </a:r>
            <a:r>
              <a:rPr lang="en-US" dirty="0" smtClean="0"/>
              <a:t> y </a:t>
            </a:r>
            <a:r>
              <a:rPr lang="en-US" dirty="0" err="1" smtClean="0"/>
              <a:t>edita</a:t>
            </a:r>
            <a:r>
              <a:rPr lang="en-US" dirty="0" smtClean="0"/>
              <a:t> </a:t>
            </a:r>
            <a:r>
              <a:rPr lang="en-US" dirty="0" err="1" smtClean="0"/>
              <a:t>jerarquías</a:t>
            </a:r>
            <a:r>
              <a:rPr lang="en-US" dirty="0" smtClean="0"/>
              <a:t> de </a:t>
            </a:r>
            <a:r>
              <a:rPr lang="en-US" dirty="0" err="1" smtClean="0"/>
              <a:t>huesos</a:t>
            </a:r>
            <a:r>
              <a:rPr lang="en-US" dirty="0" smtClean="0"/>
              <a:t> </a:t>
            </a:r>
            <a:r>
              <a:rPr lang="en-US" dirty="0" err="1" smtClean="0"/>
              <a:t>completas</a:t>
            </a:r>
            <a:r>
              <a:rPr lang="en-US" dirty="0" smtClean="0"/>
              <a:t>.</a:t>
            </a:r>
          </a:p>
          <a:p>
            <a:r>
              <a:rPr lang="es-MX" dirty="0" err="1" smtClean="0"/>
              <a:t>Teselación</a:t>
            </a:r>
            <a:r>
              <a:rPr lang="es-MX" dirty="0" smtClean="0"/>
              <a:t> manual y automática.</a:t>
            </a:r>
            <a:endParaRPr lang="en-US" dirty="0"/>
          </a:p>
          <a:p>
            <a:r>
              <a:rPr lang="en-US" dirty="0" err="1" smtClean="0"/>
              <a:t>Asignación</a:t>
            </a:r>
            <a:r>
              <a:rPr lang="en-US" dirty="0" smtClean="0"/>
              <a:t> manual y </a:t>
            </a:r>
            <a:r>
              <a:rPr lang="en-US" dirty="0" err="1" smtClean="0"/>
              <a:t>automática</a:t>
            </a:r>
            <a:r>
              <a:rPr lang="en-US" dirty="0" smtClean="0"/>
              <a:t> de pesos </a:t>
            </a:r>
            <a:r>
              <a:rPr lang="en-US" dirty="0" err="1" smtClean="0"/>
              <a:t>en</a:t>
            </a:r>
            <a:r>
              <a:rPr lang="en-US" dirty="0" smtClean="0"/>
              <a:t> vertices.</a:t>
            </a:r>
          </a:p>
          <a:p>
            <a:r>
              <a:rPr lang="en-US" dirty="0" err="1" smtClean="0"/>
              <a:t>Deformación</a:t>
            </a:r>
            <a:r>
              <a:rPr lang="en-US" dirty="0" smtClean="0"/>
              <a:t> de </a:t>
            </a:r>
            <a:r>
              <a:rPr lang="en-US" dirty="0" err="1" smtClean="0"/>
              <a:t>geometría</a:t>
            </a:r>
            <a:r>
              <a:rPr lang="en-US" dirty="0" smtClean="0"/>
              <a:t>. </a:t>
            </a:r>
          </a:p>
          <a:p>
            <a:r>
              <a:rPr lang="en-US" dirty="0" err="1" smtClean="0"/>
              <a:t>Cinemática</a:t>
            </a:r>
            <a:r>
              <a:rPr lang="en-US" dirty="0" smtClean="0"/>
              <a:t> </a:t>
            </a:r>
            <a:r>
              <a:rPr lang="en-US" dirty="0" err="1" smtClean="0"/>
              <a:t>Inversa</a:t>
            </a:r>
            <a:r>
              <a:rPr lang="en-US" dirty="0" smtClean="0"/>
              <a:t>.</a:t>
            </a:r>
            <a:endParaRPr lang="en-GB" dirty="0" smtClean="0"/>
          </a:p>
        </p:txBody>
      </p:sp>
    </p:spTree>
    <p:extLst>
      <p:ext uri="{BB962C8B-B14F-4D97-AF65-F5344CB8AC3E}">
        <p14:creationId xmlns:p14="http://schemas.microsoft.com/office/powerpoint/2010/main" val="38457626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4"/>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pPr algn="l"/>
            <a:r>
              <a:rPr lang="en-GB" dirty="0" err="1" smtClean="0">
                <a:latin typeface="+mj-lt"/>
              </a:rPr>
              <a:t>Referencias</a:t>
            </a:r>
            <a:endParaRPr lang="en-GB" dirty="0">
              <a:latin typeface="+mj-lt"/>
            </a:endParaRPr>
          </a:p>
        </p:txBody>
      </p:sp>
      <p:sp>
        <p:nvSpPr>
          <p:cNvPr id="3" name="Text Placeholder 5"/>
          <p:cNvSpPr txBox="1">
            <a:spLocks/>
          </p:cNvSpPr>
          <p:nvPr/>
        </p:nvSpPr>
        <p:spPr>
          <a:xfrm>
            <a:off x="540000" y="1491749"/>
            <a:ext cx="7740000" cy="2880000"/>
          </a:xfrm>
          <a:prstGeom prst="rect">
            <a:avLst/>
          </a:prstGeom>
        </p:spPr>
        <p:txBody>
          <a:bodyPr/>
          <a:lstStyle>
            <a:lvl1pPr marL="216000" indent="-216000" algn="l" defTabSz="685800" rtl="0" eaLnBrk="1" latinLnBrk="0" hangingPunct="1">
              <a:lnSpc>
                <a:spcPct val="150000"/>
              </a:lnSpc>
              <a:spcBef>
                <a:spcPts val="0"/>
              </a:spcBef>
              <a:buFont typeface="Arial" panose="020B0604020202020204" pitchFamily="34" charset="0"/>
              <a:buChar char="•"/>
              <a:defRPr sz="1350" kern="1200">
                <a:solidFill>
                  <a:schemeClr val="bg1"/>
                </a:solidFill>
                <a:latin typeface="+mn-lt"/>
                <a:ea typeface="+mn-ea"/>
                <a:cs typeface="+mn-cs"/>
              </a:defRPr>
            </a:lvl1pPr>
            <a:lvl2pPr marL="435600" indent="-216000" algn="l" defTabSz="685800" rtl="0" eaLnBrk="1" latinLnBrk="0" hangingPunct="1">
              <a:lnSpc>
                <a:spcPct val="150000"/>
              </a:lnSpc>
              <a:spcBef>
                <a:spcPts val="0"/>
              </a:spcBef>
              <a:buClr>
                <a:schemeClr val="tx1"/>
              </a:buClr>
              <a:buFont typeface="Arial" panose="020B0604020202020204" pitchFamily="34" charset="0"/>
              <a:buChar char="•"/>
              <a:defRPr sz="1250" kern="1200">
                <a:solidFill>
                  <a:schemeClr val="bg1"/>
                </a:solidFill>
                <a:latin typeface="+mn-lt"/>
                <a:ea typeface="+mn-ea"/>
                <a:cs typeface="+mn-cs"/>
              </a:defRPr>
            </a:lvl2pPr>
            <a:lvl3pPr marL="633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3pPr>
            <a:lvl4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4pPr>
            <a:lvl5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baseline="0">
                <a:solidFill>
                  <a:schemeClr val="bg1"/>
                </a:solidFill>
                <a:latin typeface="+mn-lt"/>
                <a:ea typeface="+mn-ea"/>
                <a:cs typeface="+mn-cs"/>
              </a:defRPr>
            </a:lvl5pPr>
            <a:lvl6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6pPr>
            <a:lvl7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7pPr>
            <a:lvl8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8pPr>
            <a:lvl9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9pPr>
          </a:lstStyle>
          <a:p>
            <a:r>
              <a:rPr lang="en-GB" sz="2000" dirty="0" err="1" smtClean="0">
                <a:latin typeface="+mj-lt"/>
              </a:rPr>
              <a:t>Diapositivas</a:t>
            </a:r>
            <a:r>
              <a:rPr lang="en-GB" sz="2000" dirty="0" smtClean="0">
                <a:latin typeface="+mj-lt"/>
              </a:rPr>
              <a:t> y Proyecto:</a:t>
            </a:r>
          </a:p>
          <a:p>
            <a:pPr lvl="1"/>
            <a:r>
              <a:rPr lang="en-GB" dirty="0" smtClean="0">
                <a:latin typeface="+mj-lt"/>
              </a:rPr>
              <a:t>https://github.com/ArturoNereu/Unity2DAnimation</a:t>
            </a:r>
            <a:endParaRPr lang="en-GB" sz="2000" dirty="0" smtClean="0">
              <a:latin typeface="+mj-lt"/>
            </a:endParaRPr>
          </a:p>
          <a:p>
            <a:r>
              <a:rPr lang="en-GB" sz="2000" dirty="0" smtClean="0">
                <a:latin typeface="+mj-lt"/>
              </a:rPr>
              <a:t>Anima2D: </a:t>
            </a:r>
          </a:p>
          <a:p>
            <a:pPr lvl="1"/>
            <a:r>
              <a:rPr lang="en-GB" dirty="0" smtClean="0">
                <a:latin typeface="+mj-lt"/>
              </a:rPr>
              <a:t>https://www.assetstore.unity3d.com/#!/content/79840</a:t>
            </a:r>
          </a:p>
          <a:p>
            <a:r>
              <a:rPr lang="en-GB" sz="2000" dirty="0" smtClean="0">
                <a:latin typeface="+mj-lt"/>
              </a:rPr>
              <a:t>2D Skeletal Animation for Unity – Unite Europe</a:t>
            </a:r>
          </a:p>
          <a:p>
            <a:pPr lvl="1"/>
            <a:r>
              <a:rPr lang="en-GB" dirty="0" smtClean="0">
                <a:latin typeface="+mj-lt"/>
              </a:rPr>
              <a:t>https://youtu.be/IQ8ZbZoXCcg</a:t>
            </a:r>
          </a:p>
          <a:p>
            <a:pPr lvl="1"/>
            <a:endParaRPr lang="en-GB" dirty="0" smtClean="0">
              <a:latin typeface="+mj-lt"/>
            </a:endParaRPr>
          </a:p>
        </p:txBody>
      </p:sp>
    </p:spTree>
    <p:extLst>
      <p:ext uri="{BB962C8B-B14F-4D97-AF65-F5344CB8AC3E}">
        <p14:creationId xmlns:p14="http://schemas.microsoft.com/office/powerpoint/2010/main" val="14113937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2564921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s-MX" dirty="0" smtClean="0"/>
              <a:t>¡</a:t>
            </a:r>
            <a:r>
              <a:rPr lang="en-GB" dirty="0" err="1" smtClean="0"/>
              <a:t>Gracias</a:t>
            </a:r>
            <a:r>
              <a:rPr lang="en-GB" dirty="0" smtClean="0"/>
              <a:t>!</a:t>
            </a:r>
            <a:endParaRPr lang="en-GB" dirty="0"/>
          </a:p>
        </p:txBody>
      </p:sp>
    </p:spTree>
    <p:extLst>
      <p:ext uri="{BB962C8B-B14F-4D97-AF65-F5344CB8AC3E}">
        <p14:creationId xmlns:p14="http://schemas.microsoft.com/office/powerpoint/2010/main" val="10074214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4"/>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pPr algn="l"/>
            <a:r>
              <a:rPr lang="en-GB" dirty="0" err="1" smtClean="0">
                <a:latin typeface="+mj-lt"/>
              </a:rPr>
              <a:t>Objetivos</a:t>
            </a:r>
            <a:endParaRPr lang="en-GB" dirty="0">
              <a:latin typeface="+mj-lt"/>
            </a:endParaRPr>
          </a:p>
        </p:txBody>
      </p:sp>
      <p:sp>
        <p:nvSpPr>
          <p:cNvPr id="3" name="Text Placeholder 5"/>
          <p:cNvSpPr txBox="1">
            <a:spLocks/>
          </p:cNvSpPr>
          <p:nvPr/>
        </p:nvSpPr>
        <p:spPr>
          <a:xfrm>
            <a:off x="540000" y="1491749"/>
            <a:ext cx="7740000" cy="2880000"/>
          </a:xfrm>
          <a:prstGeom prst="rect">
            <a:avLst/>
          </a:prstGeom>
        </p:spPr>
        <p:txBody>
          <a:bodyPr/>
          <a:lstStyle>
            <a:lvl1pPr marL="216000" indent="-216000" algn="l" defTabSz="685800" rtl="0" eaLnBrk="1" latinLnBrk="0" hangingPunct="1">
              <a:lnSpc>
                <a:spcPct val="150000"/>
              </a:lnSpc>
              <a:spcBef>
                <a:spcPts val="0"/>
              </a:spcBef>
              <a:buFont typeface="Arial" panose="020B0604020202020204" pitchFamily="34" charset="0"/>
              <a:buChar char="•"/>
              <a:defRPr sz="1350" kern="1200">
                <a:solidFill>
                  <a:schemeClr val="bg1"/>
                </a:solidFill>
                <a:latin typeface="+mn-lt"/>
                <a:ea typeface="+mn-ea"/>
                <a:cs typeface="+mn-cs"/>
              </a:defRPr>
            </a:lvl1pPr>
            <a:lvl2pPr marL="435600" indent="-216000" algn="l" defTabSz="685800" rtl="0" eaLnBrk="1" latinLnBrk="0" hangingPunct="1">
              <a:lnSpc>
                <a:spcPct val="150000"/>
              </a:lnSpc>
              <a:spcBef>
                <a:spcPts val="0"/>
              </a:spcBef>
              <a:buClr>
                <a:schemeClr val="tx1"/>
              </a:buClr>
              <a:buFont typeface="Arial" panose="020B0604020202020204" pitchFamily="34" charset="0"/>
              <a:buChar char="•"/>
              <a:defRPr sz="1250" kern="1200">
                <a:solidFill>
                  <a:schemeClr val="bg1"/>
                </a:solidFill>
                <a:latin typeface="+mn-lt"/>
                <a:ea typeface="+mn-ea"/>
                <a:cs typeface="+mn-cs"/>
              </a:defRPr>
            </a:lvl2pPr>
            <a:lvl3pPr marL="633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3pPr>
            <a:lvl4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4pPr>
            <a:lvl5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baseline="0">
                <a:solidFill>
                  <a:schemeClr val="bg1"/>
                </a:solidFill>
                <a:latin typeface="+mn-lt"/>
                <a:ea typeface="+mn-ea"/>
                <a:cs typeface="+mn-cs"/>
              </a:defRPr>
            </a:lvl5pPr>
            <a:lvl6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6pPr>
            <a:lvl7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7pPr>
            <a:lvl8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8pPr>
            <a:lvl9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9pPr>
          </a:lstStyle>
          <a:p>
            <a:pPr marL="0" indent="0">
              <a:buFont typeface="Arial" panose="020B0604020202020204" pitchFamily="34" charset="0"/>
              <a:buNone/>
            </a:pPr>
            <a:r>
              <a:rPr lang="en-GB" sz="2400" dirty="0" smtClean="0"/>
              <a:t>Al final de </a:t>
            </a:r>
            <a:r>
              <a:rPr lang="en-GB" sz="2400" dirty="0" err="1" smtClean="0"/>
              <a:t>esta</a:t>
            </a:r>
            <a:r>
              <a:rPr lang="en-GB" sz="2400" dirty="0" smtClean="0"/>
              <a:t> </a:t>
            </a:r>
            <a:r>
              <a:rPr lang="en-GB" sz="2400" dirty="0" err="1" smtClean="0"/>
              <a:t>presentación</a:t>
            </a:r>
            <a:r>
              <a:rPr lang="en-GB" sz="2400" dirty="0" smtClean="0"/>
              <a:t>, </a:t>
            </a:r>
            <a:r>
              <a:rPr lang="en-GB" sz="2400" dirty="0" err="1" smtClean="0"/>
              <a:t>serás</a:t>
            </a:r>
            <a:r>
              <a:rPr lang="en-GB" sz="2400" dirty="0" smtClean="0"/>
              <a:t> </a:t>
            </a:r>
            <a:r>
              <a:rPr lang="en-GB" sz="2400" dirty="0" err="1" smtClean="0"/>
              <a:t>capaz</a:t>
            </a:r>
            <a:r>
              <a:rPr lang="en-GB" sz="2400" dirty="0" smtClean="0"/>
              <a:t> de:</a:t>
            </a:r>
            <a:endParaRPr lang="en-GB" sz="2200" dirty="0" smtClean="0"/>
          </a:p>
          <a:p>
            <a:r>
              <a:rPr lang="en-GB" sz="2000" dirty="0" err="1" smtClean="0">
                <a:latin typeface="+mj-lt"/>
              </a:rPr>
              <a:t>Elegir</a:t>
            </a:r>
            <a:r>
              <a:rPr lang="en-GB" sz="2000" dirty="0" smtClean="0">
                <a:latin typeface="+mj-lt"/>
              </a:rPr>
              <a:t> la </a:t>
            </a:r>
            <a:r>
              <a:rPr lang="en-GB" sz="2000" smtClean="0">
                <a:latin typeface="+mj-lt"/>
              </a:rPr>
              <a:t>mejor </a:t>
            </a:r>
            <a:r>
              <a:rPr lang="en-GB" sz="2000" dirty="0" err="1" smtClean="0">
                <a:latin typeface="+mj-lt"/>
              </a:rPr>
              <a:t>técnica</a:t>
            </a:r>
            <a:r>
              <a:rPr lang="en-GB" sz="2000" dirty="0" smtClean="0">
                <a:latin typeface="+mj-lt"/>
              </a:rPr>
              <a:t> de </a:t>
            </a:r>
            <a:r>
              <a:rPr lang="en-GB" sz="2000" dirty="0" err="1" smtClean="0">
                <a:latin typeface="+mj-lt"/>
              </a:rPr>
              <a:t>animación</a:t>
            </a:r>
            <a:r>
              <a:rPr lang="en-GB" sz="2000" dirty="0" smtClean="0">
                <a:latin typeface="+mj-lt"/>
              </a:rPr>
              <a:t> para </a:t>
            </a:r>
            <a:r>
              <a:rPr lang="en-GB" sz="2000" dirty="0" err="1" smtClean="0">
                <a:latin typeface="+mj-lt"/>
              </a:rPr>
              <a:t>tu</a:t>
            </a:r>
            <a:r>
              <a:rPr lang="en-GB" sz="2000" dirty="0" smtClean="0">
                <a:latin typeface="+mj-lt"/>
              </a:rPr>
              <a:t> </a:t>
            </a:r>
            <a:r>
              <a:rPr lang="en-GB" sz="2000" dirty="0" err="1" smtClean="0">
                <a:latin typeface="+mj-lt"/>
              </a:rPr>
              <a:t>juego</a:t>
            </a:r>
            <a:r>
              <a:rPr lang="en-GB" sz="2000" dirty="0" smtClean="0">
                <a:latin typeface="+mj-lt"/>
              </a:rPr>
              <a:t>, </a:t>
            </a:r>
            <a:r>
              <a:rPr lang="en-GB" sz="2000" dirty="0" err="1" smtClean="0">
                <a:latin typeface="+mj-lt"/>
              </a:rPr>
              <a:t>basándote</a:t>
            </a:r>
            <a:r>
              <a:rPr lang="en-GB" sz="2000" dirty="0" smtClean="0">
                <a:latin typeface="+mj-lt"/>
              </a:rPr>
              <a:t> </a:t>
            </a:r>
            <a:r>
              <a:rPr lang="en-GB" sz="2000" dirty="0" err="1" smtClean="0">
                <a:latin typeface="+mj-lt"/>
              </a:rPr>
              <a:t>en</a:t>
            </a:r>
            <a:r>
              <a:rPr lang="en-GB" sz="2000" dirty="0" smtClean="0">
                <a:latin typeface="+mj-lt"/>
              </a:rPr>
              <a:t> </a:t>
            </a:r>
            <a:r>
              <a:rPr lang="en-GB" sz="2000" dirty="0" err="1" smtClean="0">
                <a:latin typeface="+mj-lt"/>
              </a:rPr>
              <a:t>restricciones</a:t>
            </a:r>
            <a:r>
              <a:rPr lang="en-GB" sz="2000" dirty="0" smtClean="0">
                <a:latin typeface="+mj-lt"/>
              </a:rPr>
              <a:t> </a:t>
            </a:r>
            <a:r>
              <a:rPr lang="en-GB" sz="2000" dirty="0" err="1" smtClean="0">
                <a:latin typeface="+mj-lt"/>
              </a:rPr>
              <a:t>técnicas</a:t>
            </a:r>
            <a:r>
              <a:rPr lang="en-GB" sz="2000" dirty="0" smtClean="0">
                <a:latin typeface="+mj-lt"/>
              </a:rPr>
              <a:t> y </a:t>
            </a:r>
            <a:r>
              <a:rPr lang="en-GB" sz="2000" dirty="0" err="1" smtClean="0">
                <a:latin typeface="+mj-lt"/>
              </a:rPr>
              <a:t>artísticas</a:t>
            </a:r>
            <a:r>
              <a:rPr lang="en-GB" sz="2000" dirty="0" smtClean="0">
                <a:latin typeface="+mj-lt"/>
              </a:rPr>
              <a:t>.</a:t>
            </a:r>
          </a:p>
          <a:p>
            <a:r>
              <a:rPr lang="en-GB" sz="2000" dirty="0" smtClean="0">
                <a:latin typeface="+mj-lt"/>
              </a:rPr>
              <a:t> </a:t>
            </a:r>
            <a:r>
              <a:rPr lang="en-GB" sz="2000" dirty="0" err="1" smtClean="0">
                <a:latin typeface="+mj-lt"/>
              </a:rPr>
              <a:t>Animar</a:t>
            </a:r>
            <a:r>
              <a:rPr lang="en-GB" sz="2000" dirty="0" smtClean="0">
                <a:latin typeface="+mj-lt"/>
              </a:rPr>
              <a:t> un </a:t>
            </a:r>
            <a:r>
              <a:rPr lang="en-GB" sz="2000" dirty="0" err="1" smtClean="0">
                <a:latin typeface="+mj-lt"/>
              </a:rPr>
              <a:t>personaje</a:t>
            </a:r>
            <a:r>
              <a:rPr lang="en-GB" sz="2000" dirty="0" smtClean="0">
                <a:latin typeface="+mj-lt"/>
              </a:rPr>
              <a:t> </a:t>
            </a:r>
            <a:r>
              <a:rPr lang="en-GB" sz="2000" dirty="0" err="1" smtClean="0">
                <a:latin typeface="+mj-lt"/>
              </a:rPr>
              <a:t>humanoide</a:t>
            </a:r>
            <a:r>
              <a:rPr lang="en-GB" sz="2000" dirty="0" smtClean="0">
                <a:latin typeface="+mj-lt"/>
              </a:rPr>
              <a:t> </a:t>
            </a:r>
            <a:r>
              <a:rPr lang="en-GB" sz="2000" dirty="0" err="1" smtClean="0">
                <a:latin typeface="+mj-lt"/>
              </a:rPr>
              <a:t>en</a:t>
            </a:r>
            <a:r>
              <a:rPr lang="en-GB" sz="2000" dirty="0" smtClean="0">
                <a:latin typeface="+mj-lt"/>
              </a:rPr>
              <a:t> 2D </a:t>
            </a:r>
            <a:r>
              <a:rPr lang="en-GB" sz="2000" dirty="0" err="1" smtClean="0">
                <a:latin typeface="+mj-lt"/>
              </a:rPr>
              <a:t>utilizando</a:t>
            </a:r>
            <a:r>
              <a:rPr lang="en-GB" sz="2000" dirty="0" smtClean="0">
                <a:latin typeface="+mj-lt"/>
              </a:rPr>
              <a:t> Anima2D.</a:t>
            </a:r>
          </a:p>
          <a:p>
            <a:r>
              <a:rPr lang="en-GB" sz="2000" dirty="0" err="1" smtClean="0">
                <a:latin typeface="+mj-lt"/>
              </a:rPr>
              <a:t>Enumerar</a:t>
            </a:r>
            <a:r>
              <a:rPr lang="en-GB" sz="2000" dirty="0" smtClean="0">
                <a:latin typeface="+mj-lt"/>
              </a:rPr>
              <a:t> las </a:t>
            </a:r>
            <a:r>
              <a:rPr lang="en-GB" sz="2000" dirty="0" err="1" smtClean="0">
                <a:latin typeface="+mj-lt"/>
              </a:rPr>
              <a:t>nuevas</a:t>
            </a:r>
            <a:r>
              <a:rPr lang="en-GB" sz="2000" dirty="0" smtClean="0">
                <a:latin typeface="+mj-lt"/>
              </a:rPr>
              <a:t> </a:t>
            </a:r>
            <a:r>
              <a:rPr lang="en-GB" sz="2000" dirty="0" err="1" smtClean="0">
                <a:latin typeface="+mj-lt"/>
              </a:rPr>
              <a:t>características</a:t>
            </a:r>
            <a:r>
              <a:rPr lang="en-GB" sz="2000" dirty="0" smtClean="0">
                <a:latin typeface="+mj-lt"/>
              </a:rPr>
              <a:t> de </a:t>
            </a:r>
            <a:r>
              <a:rPr lang="en-GB" sz="2000" dirty="0" err="1" smtClean="0">
                <a:latin typeface="+mj-lt"/>
              </a:rPr>
              <a:t>animación</a:t>
            </a:r>
            <a:r>
              <a:rPr lang="en-GB" sz="2000" dirty="0" smtClean="0">
                <a:latin typeface="+mj-lt"/>
              </a:rPr>
              <a:t> 2D de Unity.</a:t>
            </a:r>
          </a:p>
          <a:p>
            <a:endParaRPr lang="en-GB" sz="2200" dirty="0" smtClean="0"/>
          </a:p>
        </p:txBody>
      </p:sp>
    </p:spTree>
    <p:extLst>
      <p:ext uri="{BB962C8B-B14F-4D97-AF65-F5344CB8AC3E}">
        <p14:creationId xmlns:p14="http://schemas.microsoft.com/office/powerpoint/2010/main" val="36505328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844" y="3094075"/>
            <a:ext cx="1333575" cy="1333575"/>
          </a:xfrm>
          <a:prstGeom prst="rect">
            <a:avLst/>
          </a:prstGeom>
        </p:spPr>
      </p:pic>
      <p:sp>
        <p:nvSpPr>
          <p:cNvPr id="3" name="Text Placeholder 5"/>
          <p:cNvSpPr txBox="1">
            <a:spLocks/>
          </p:cNvSpPr>
          <p:nvPr/>
        </p:nvSpPr>
        <p:spPr>
          <a:xfrm>
            <a:off x="550632" y="1807612"/>
            <a:ext cx="7740000" cy="1586019"/>
          </a:xfrm>
          <a:prstGeom prst="rect">
            <a:avLst/>
          </a:prstGeom>
        </p:spPr>
        <p:txBody>
          <a:bodyPr anchor="ctr"/>
          <a:lstStyle>
            <a:lvl1pPr marL="216000" indent="-216000" algn="l" defTabSz="685800" rtl="0" eaLnBrk="1" latinLnBrk="0" hangingPunct="1">
              <a:lnSpc>
                <a:spcPct val="150000"/>
              </a:lnSpc>
              <a:spcBef>
                <a:spcPts val="0"/>
              </a:spcBef>
              <a:buFont typeface="Arial" panose="020B0604020202020204" pitchFamily="34" charset="0"/>
              <a:buChar char="•"/>
              <a:defRPr sz="1350" kern="1200">
                <a:solidFill>
                  <a:schemeClr val="bg1"/>
                </a:solidFill>
                <a:latin typeface="+mn-lt"/>
                <a:ea typeface="+mn-ea"/>
                <a:cs typeface="+mn-cs"/>
              </a:defRPr>
            </a:lvl1pPr>
            <a:lvl2pPr marL="435600" indent="-216000" algn="l" defTabSz="685800" rtl="0" eaLnBrk="1" latinLnBrk="0" hangingPunct="1">
              <a:lnSpc>
                <a:spcPct val="150000"/>
              </a:lnSpc>
              <a:spcBef>
                <a:spcPts val="0"/>
              </a:spcBef>
              <a:buClr>
                <a:schemeClr val="tx1"/>
              </a:buClr>
              <a:buFont typeface="Arial" panose="020B0604020202020204" pitchFamily="34" charset="0"/>
              <a:buChar char="•"/>
              <a:defRPr sz="1250" kern="1200">
                <a:solidFill>
                  <a:schemeClr val="bg1"/>
                </a:solidFill>
                <a:latin typeface="+mn-lt"/>
                <a:ea typeface="+mn-ea"/>
                <a:cs typeface="+mn-cs"/>
              </a:defRPr>
            </a:lvl2pPr>
            <a:lvl3pPr marL="633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3pPr>
            <a:lvl4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bg1"/>
                </a:solidFill>
                <a:latin typeface="+mn-lt"/>
                <a:ea typeface="+mn-ea"/>
                <a:cs typeface="+mn-cs"/>
              </a:defRPr>
            </a:lvl4pPr>
            <a:lvl5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baseline="0">
                <a:solidFill>
                  <a:schemeClr val="bg1"/>
                </a:solidFill>
                <a:latin typeface="+mn-lt"/>
                <a:ea typeface="+mn-ea"/>
                <a:cs typeface="+mn-cs"/>
              </a:defRPr>
            </a:lvl5pPr>
            <a:lvl6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6pPr>
            <a:lvl7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7pPr>
            <a:lvl8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8pPr>
            <a:lvl9pPr marL="831600" indent="-198000" algn="l" defTabSz="685800" rtl="0" eaLnBrk="1" latinLnBrk="0" hangingPunct="1">
              <a:lnSpc>
                <a:spcPct val="150000"/>
              </a:lnSpc>
              <a:spcBef>
                <a:spcPts val="0"/>
              </a:spcBef>
              <a:buClr>
                <a:schemeClr val="tx1"/>
              </a:buClr>
              <a:buFont typeface="Arial" panose="020B0604020202020204" pitchFamily="34" charset="0"/>
              <a:buChar char="•"/>
              <a:defRPr sz="1150" kern="1200">
                <a:solidFill>
                  <a:schemeClr val="tx1"/>
                </a:solidFill>
                <a:latin typeface="+mn-lt"/>
                <a:ea typeface="+mn-ea"/>
                <a:cs typeface="+mn-cs"/>
              </a:defRPr>
            </a:lvl9pPr>
          </a:lstStyle>
          <a:p>
            <a:pPr marL="0" indent="0" algn="ctr">
              <a:buFont typeface="Arial" panose="020B0604020202020204" pitchFamily="34" charset="0"/>
              <a:buNone/>
            </a:pPr>
            <a:r>
              <a:rPr lang="en-GB" sz="5400" dirty="0" smtClean="0">
                <a:latin typeface="+mj-lt"/>
              </a:rPr>
              <a:t>La </a:t>
            </a:r>
            <a:r>
              <a:rPr lang="en-GB" sz="5400" dirty="0" err="1" smtClean="0">
                <a:latin typeface="+mj-lt"/>
              </a:rPr>
              <a:t>Ilusión</a:t>
            </a:r>
            <a:r>
              <a:rPr lang="en-GB" sz="5400" dirty="0" smtClean="0">
                <a:latin typeface="+mj-lt"/>
              </a:rPr>
              <a:t> de Vida</a:t>
            </a:r>
          </a:p>
        </p:txBody>
      </p:sp>
      <p:sp>
        <p:nvSpPr>
          <p:cNvPr id="4" name="Title 4"/>
          <p:cNvSpPr txBox="1">
            <a:spLocks/>
          </p:cNvSpPr>
          <p:nvPr/>
        </p:nvSpPr>
        <p:spPr>
          <a:xfrm>
            <a:off x="1060995" y="1330058"/>
            <a:ext cx="2234655" cy="631726"/>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r>
              <a:rPr lang="en-GB" sz="2800" dirty="0" err="1" smtClean="0">
                <a:latin typeface="Roboto Black" panose="02000000000000000000" pitchFamily="2" charset="0"/>
                <a:ea typeface="Roboto Black" panose="02000000000000000000" pitchFamily="2" charset="0"/>
                <a:cs typeface="Roboto Black" panose="02000000000000000000" pitchFamily="2" charset="0"/>
              </a:rPr>
              <a:t>Animación</a:t>
            </a:r>
            <a:endParaRPr lang="en-GB" sz="2800" dirty="0">
              <a:latin typeface="Roboto Black" panose="02000000000000000000" pitchFamily="2" charset="0"/>
              <a:ea typeface="Roboto Black" panose="02000000000000000000" pitchFamily="2" charset="0"/>
              <a:cs typeface="Roboto Black" panose="02000000000000000000" pitchFamily="2" charset="0"/>
            </a:endParaRPr>
          </a:p>
        </p:txBody>
      </p:sp>
    </p:spTree>
    <p:extLst>
      <p:ext uri="{BB962C8B-B14F-4D97-AF65-F5344CB8AC3E}">
        <p14:creationId xmlns:p14="http://schemas.microsoft.com/office/powerpoint/2010/main" val="2545903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pPr algn="l"/>
            <a:r>
              <a:rPr lang="en-US" dirty="0" err="1" smtClean="0">
                <a:latin typeface="+mj-lt"/>
              </a:rPr>
              <a:t>Animación</a:t>
            </a:r>
            <a:r>
              <a:rPr lang="en-US" dirty="0" smtClean="0">
                <a:latin typeface="+mj-lt"/>
              </a:rPr>
              <a:t> ‘Frame by Frame’</a:t>
            </a:r>
            <a:endParaRPr lang="en-US" dirty="0">
              <a:latin typeface="+mj-l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999" y="1398805"/>
            <a:ext cx="5142836" cy="2876701"/>
          </a:xfrm>
          <a:prstGeom prst="rect">
            <a:avLst/>
          </a:prstGeom>
        </p:spPr>
      </p:pic>
      <p:sp>
        <p:nvSpPr>
          <p:cNvPr id="4" name="TextBox 3"/>
          <p:cNvSpPr txBox="1"/>
          <p:nvPr/>
        </p:nvSpPr>
        <p:spPr>
          <a:xfrm>
            <a:off x="6429984" y="3993404"/>
            <a:ext cx="1741251" cy="282102"/>
          </a:xfrm>
          <a:prstGeom prst="rect">
            <a:avLst/>
          </a:prstGeom>
          <a:noFill/>
        </p:spPr>
        <p:txBody>
          <a:bodyPr wrap="square" lIns="0" tIns="0" rIns="0" bIns="0" rtlCol="0">
            <a:noAutofit/>
          </a:bodyPr>
          <a:lstStyle/>
          <a:p>
            <a:pPr algn="ctr">
              <a:lnSpc>
                <a:spcPct val="150000"/>
              </a:lnSpc>
            </a:pPr>
            <a:r>
              <a:rPr lang="en-US" sz="1350" dirty="0" smtClean="0">
                <a:solidFill>
                  <a:schemeClr val="bg1"/>
                </a:solidFill>
              </a:rPr>
              <a:t>Sprite Renderer</a:t>
            </a:r>
          </a:p>
        </p:txBody>
      </p:sp>
      <p:sp>
        <p:nvSpPr>
          <p:cNvPr id="5" name="Rectangle 4"/>
          <p:cNvSpPr/>
          <p:nvPr/>
        </p:nvSpPr>
        <p:spPr>
          <a:xfrm>
            <a:off x="1705617" y="1398805"/>
            <a:ext cx="1165618" cy="1420200"/>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150000"/>
              </a:lnSpc>
            </a:pPr>
            <a:endParaRPr lang="en-US" noProof="0" dirty="0" err="1" smtClean="0"/>
          </a:p>
        </p:txBody>
      </p:sp>
    </p:spTree>
    <p:extLst>
      <p:ext uri="{BB962C8B-B14F-4D97-AF65-F5344CB8AC3E}">
        <p14:creationId xmlns:p14="http://schemas.microsoft.com/office/powerpoint/2010/main" val="24831600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Cuphead Trailer E3 201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58976" y="224760"/>
            <a:ext cx="7455685" cy="4193823"/>
          </a:xfrm>
          <a:prstGeom prst="rect">
            <a:avLst/>
          </a:prstGeom>
        </p:spPr>
      </p:pic>
    </p:spTree>
    <p:extLst>
      <p:ext uri="{BB962C8B-B14F-4D97-AF65-F5344CB8AC3E}">
        <p14:creationId xmlns:p14="http://schemas.microsoft.com/office/powerpoint/2010/main" val="29190343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txBox="1">
            <a:spLocks/>
          </p:cNvSpPr>
          <p:nvPr/>
        </p:nvSpPr>
        <p:spPr>
          <a:xfrm>
            <a:off x="539999" y="344312"/>
            <a:ext cx="7128000" cy="936000"/>
          </a:xfrm>
          <a:prstGeom prst="rect">
            <a:avLst/>
          </a:prstGeom>
        </p:spPr>
        <p:txBody>
          <a:bodyPr/>
          <a:lstStyle>
            <a:lvl1pPr algn="ctr" defTabSz="685800" rtl="0" eaLnBrk="1" latinLnBrk="0" hangingPunct="1">
              <a:lnSpc>
                <a:spcPct val="90000"/>
              </a:lnSpc>
              <a:spcBef>
                <a:spcPct val="0"/>
              </a:spcBef>
              <a:buNone/>
              <a:defRPr sz="3600" b="1" i="0" kern="1200">
                <a:solidFill>
                  <a:schemeClr val="bg1"/>
                </a:solidFill>
                <a:latin typeface="Roboto" charset="0"/>
                <a:ea typeface="Roboto" charset="0"/>
                <a:cs typeface="Roboto" charset="0"/>
              </a:defRPr>
            </a:lvl1pPr>
          </a:lstStyle>
          <a:p>
            <a:pPr algn="l"/>
            <a:r>
              <a:rPr lang="en-US" dirty="0" err="1" smtClean="0">
                <a:latin typeface="+mj-lt"/>
              </a:rPr>
              <a:t>Animaci</a:t>
            </a:r>
            <a:r>
              <a:rPr lang="es-MX" dirty="0" err="1" smtClean="0">
                <a:latin typeface="+mj-lt"/>
              </a:rPr>
              <a:t>ón</a:t>
            </a:r>
            <a:r>
              <a:rPr lang="es-MX" dirty="0" smtClean="0">
                <a:latin typeface="+mj-lt"/>
              </a:rPr>
              <a:t> </a:t>
            </a:r>
            <a:r>
              <a:rPr lang="en-US" dirty="0" smtClean="0">
                <a:latin typeface="+mj-lt"/>
              </a:rPr>
              <a:t>‘Skeletal Based’</a:t>
            </a:r>
            <a:endParaRPr lang="en-US" dirty="0">
              <a:latin typeface="+mj-lt"/>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36293" y="1753274"/>
            <a:ext cx="3509415" cy="253519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418" y="1717162"/>
            <a:ext cx="4503479" cy="2533207"/>
          </a:xfrm>
          <a:prstGeom prst="rect">
            <a:avLst/>
          </a:prstGeom>
        </p:spPr>
      </p:pic>
    </p:spTree>
    <p:extLst>
      <p:ext uri="{BB962C8B-B14F-4D97-AF65-F5344CB8AC3E}">
        <p14:creationId xmlns:p14="http://schemas.microsoft.com/office/powerpoint/2010/main" val="30723388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h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97951" y="29956"/>
            <a:ext cx="2840858" cy="5113544"/>
          </a:xfrm>
          <a:prstGeom prst="rect">
            <a:avLst/>
          </a:prstGeom>
        </p:spPr>
      </p:pic>
    </p:spTree>
    <p:extLst>
      <p:ext uri="{BB962C8B-B14F-4D97-AF65-F5344CB8AC3E}">
        <p14:creationId xmlns:p14="http://schemas.microsoft.com/office/powerpoint/2010/main" val="40811931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42933469"/>
              </p:ext>
            </p:extLst>
          </p:nvPr>
        </p:nvGraphicFramePr>
        <p:xfrm>
          <a:off x="482318" y="539750"/>
          <a:ext cx="8199458" cy="3337560"/>
        </p:xfrm>
        <a:graphic>
          <a:graphicData uri="http://schemas.openxmlformats.org/drawingml/2006/table">
            <a:tbl>
              <a:tblPr firstRow="1" bandRow="1">
                <a:tableStyleId>{5C22544A-7EE6-4342-B048-85BDC9FD1C3A}</a:tableStyleId>
              </a:tblPr>
              <a:tblGrid>
                <a:gridCol w="4099729">
                  <a:extLst>
                    <a:ext uri="{9D8B030D-6E8A-4147-A177-3AD203B41FA5}">
                      <a16:colId xmlns:a16="http://schemas.microsoft.com/office/drawing/2014/main" val="4174031407"/>
                    </a:ext>
                  </a:extLst>
                </a:gridCol>
                <a:gridCol w="4099729">
                  <a:extLst>
                    <a:ext uri="{9D8B030D-6E8A-4147-A177-3AD203B41FA5}">
                      <a16:colId xmlns:a16="http://schemas.microsoft.com/office/drawing/2014/main" val="3222464879"/>
                    </a:ext>
                  </a:extLst>
                </a:gridCol>
              </a:tblGrid>
              <a:tr h="370840">
                <a:tc>
                  <a:txBody>
                    <a:bodyPr/>
                    <a:lstStyle/>
                    <a:p>
                      <a:pPr algn="ctr"/>
                      <a:r>
                        <a:rPr lang="en-US" sz="1800" dirty="0" smtClean="0">
                          <a:solidFill>
                            <a:schemeClr val="bg1"/>
                          </a:solidFill>
                          <a:latin typeface="Roboto Black" panose="02000000000000000000" pitchFamily="2" charset="0"/>
                          <a:ea typeface="Roboto Black" panose="02000000000000000000" pitchFamily="2" charset="0"/>
                          <a:cs typeface="Roboto Black" panose="02000000000000000000" pitchFamily="2" charset="0"/>
                        </a:rPr>
                        <a:t>Frame</a:t>
                      </a:r>
                      <a:r>
                        <a:rPr lang="en-US" sz="1800" baseline="0" dirty="0" smtClean="0">
                          <a:solidFill>
                            <a:schemeClr val="bg1"/>
                          </a:solidFill>
                          <a:latin typeface="Roboto Black" panose="02000000000000000000" pitchFamily="2" charset="0"/>
                          <a:ea typeface="Roboto Black" panose="02000000000000000000" pitchFamily="2" charset="0"/>
                          <a:cs typeface="Roboto Black" panose="02000000000000000000" pitchFamily="2" charset="0"/>
                        </a:rPr>
                        <a:t> by Frame</a:t>
                      </a:r>
                      <a:endParaRPr lang="en-US" sz="1800" dirty="0">
                        <a:solidFill>
                          <a:schemeClr val="bg1"/>
                        </a:solidFill>
                        <a:latin typeface="Roboto Black" panose="02000000000000000000" pitchFamily="2" charset="0"/>
                        <a:ea typeface="Roboto Black" panose="02000000000000000000" pitchFamily="2" charset="0"/>
                        <a:cs typeface="Roboto Black" panose="020000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smtClean="0">
                          <a:solidFill>
                            <a:schemeClr val="bg1"/>
                          </a:solidFill>
                          <a:latin typeface="Roboto Black" panose="02000000000000000000" pitchFamily="2" charset="0"/>
                          <a:ea typeface="Roboto Black" panose="02000000000000000000" pitchFamily="2" charset="0"/>
                          <a:cs typeface="Roboto Black" panose="02000000000000000000" pitchFamily="2" charset="0"/>
                        </a:rPr>
                        <a:t>Skeletal</a:t>
                      </a:r>
                      <a:endParaRPr lang="en-US" sz="1800" dirty="0">
                        <a:solidFill>
                          <a:schemeClr val="bg1"/>
                        </a:solidFill>
                        <a:latin typeface="Roboto Black" panose="02000000000000000000" pitchFamily="2" charset="0"/>
                        <a:ea typeface="Roboto Black" panose="02000000000000000000" pitchFamily="2" charset="0"/>
                        <a:cs typeface="Roboto Black" panose="020000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14746188"/>
                  </a:ext>
                </a:extLst>
              </a:tr>
              <a:tr h="370840">
                <a:tc>
                  <a:txBody>
                    <a:bodyPr/>
                    <a:lstStyle/>
                    <a:p>
                      <a:pPr algn="ctr"/>
                      <a:endParaRPr 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33775159"/>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600" dirty="0" err="1" smtClean="0">
                          <a:solidFill>
                            <a:schemeClr val="bg1"/>
                          </a:solidFill>
                        </a:rPr>
                        <a:t>Texturas</a:t>
                      </a:r>
                      <a:r>
                        <a:rPr lang="en-US" sz="1600" dirty="0" smtClean="0">
                          <a:solidFill>
                            <a:schemeClr val="bg1"/>
                          </a:solidFill>
                        </a:rPr>
                        <a:t> </a:t>
                      </a:r>
                      <a:r>
                        <a:rPr lang="en-US" sz="1600" dirty="0" err="1" smtClean="0">
                          <a:solidFill>
                            <a:schemeClr val="bg1"/>
                          </a:solidFill>
                        </a:rPr>
                        <a:t>grandes</a:t>
                      </a:r>
                      <a:r>
                        <a:rPr lang="en-US" sz="1600" baseline="0" dirty="0" smtClean="0">
                          <a:solidFill>
                            <a:schemeClr val="bg1"/>
                          </a:solidFill>
                        </a:rPr>
                        <a:t>, </a:t>
                      </a:r>
                      <a:r>
                        <a:rPr lang="en-US" sz="1600" baseline="0" dirty="0" err="1" smtClean="0">
                          <a:solidFill>
                            <a:schemeClr val="bg1"/>
                          </a:solidFill>
                        </a:rPr>
                        <a:t>más</a:t>
                      </a:r>
                      <a:r>
                        <a:rPr lang="en-US" sz="1600" baseline="0" dirty="0" smtClean="0">
                          <a:solidFill>
                            <a:schemeClr val="bg1"/>
                          </a:solidFill>
                        </a:rPr>
                        <a:t> </a:t>
                      </a:r>
                      <a:r>
                        <a:rPr lang="en-US" sz="1600" baseline="0" dirty="0" err="1" smtClean="0">
                          <a:solidFill>
                            <a:schemeClr val="bg1"/>
                          </a:solidFill>
                        </a:rPr>
                        <a:t>memoria</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bg1"/>
                          </a:solidFill>
                        </a:rPr>
                        <a:t>Atlas</a:t>
                      </a:r>
                      <a:r>
                        <a:rPr lang="en-US" sz="1600" baseline="0" dirty="0" smtClean="0">
                          <a:solidFill>
                            <a:schemeClr val="bg1"/>
                          </a:solidFill>
                        </a:rPr>
                        <a:t> de </a:t>
                      </a:r>
                      <a:r>
                        <a:rPr lang="en-US" sz="1600" baseline="0" dirty="0" err="1" smtClean="0">
                          <a:solidFill>
                            <a:schemeClr val="bg1"/>
                          </a:solidFill>
                        </a:rPr>
                        <a:t>imágenes</a:t>
                      </a:r>
                      <a:r>
                        <a:rPr lang="en-US" sz="1600" baseline="0" dirty="0" smtClean="0">
                          <a:solidFill>
                            <a:schemeClr val="bg1"/>
                          </a:solidFill>
                        </a:rPr>
                        <a:t> simples</a:t>
                      </a:r>
                      <a:r>
                        <a:rPr lang="en-US" sz="1600" dirty="0" smtClean="0">
                          <a:solidFill>
                            <a:schemeClr val="bg1"/>
                          </a:solidFill>
                        </a:rPr>
                        <a:t>, </a:t>
                      </a:r>
                      <a:r>
                        <a:rPr lang="en-US" sz="1600" dirty="0" err="1" smtClean="0">
                          <a:solidFill>
                            <a:schemeClr val="bg1"/>
                          </a:solidFill>
                        </a:rPr>
                        <a:t>más</a:t>
                      </a:r>
                      <a:r>
                        <a:rPr lang="en-US" sz="1600" baseline="0" dirty="0" smtClean="0">
                          <a:solidFill>
                            <a:schemeClr val="bg1"/>
                          </a:solidFill>
                        </a:rPr>
                        <a:t> CPU.</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923061"/>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600" baseline="0" dirty="0" err="1" smtClean="0">
                          <a:solidFill>
                            <a:schemeClr val="bg1"/>
                          </a:solidFill>
                        </a:rPr>
                        <a:t>Cambios</a:t>
                      </a:r>
                      <a:r>
                        <a:rPr lang="en-US" sz="1600" baseline="0" dirty="0" smtClean="0">
                          <a:solidFill>
                            <a:schemeClr val="bg1"/>
                          </a:solidFill>
                        </a:rPr>
                        <a:t> no tan flexibles.</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aseline="0" dirty="0" smtClean="0">
                          <a:solidFill>
                            <a:schemeClr val="bg1"/>
                          </a:solidFill>
                        </a:rPr>
                        <a:t>Mayor </a:t>
                      </a:r>
                      <a:r>
                        <a:rPr lang="en-US" sz="1600" baseline="0" dirty="0" err="1" smtClean="0">
                          <a:solidFill>
                            <a:schemeClr val="bg1"/>
                          </a:solidFill>
                        </a:rPr>
                        <a:t>flexibilidad</a:t>
                      </a:r>
                      <a:r>
                        <a:rPr lang="en-US" sz="1600" baseline="0" dirty="0" smtClean="0">
                          <a:solidFill>
                            <a:schemeClr val="bg1"/>
                          </a:solidFill>
                        </a:rPr>
                        <a:t> a </a:t>
                      </a:r>
                      <a:r>
                        <a:rPr lang="en-US" sz="1600" baseline="0" dirty="0" err="1" smtClean="0">
                          <a:solidFill>
                            <a:schemeClr val="bg1"/>
                          </a:solidFill>
                        </a:rPr>
                        <a:t>cambios</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177884"/>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400" dirty="0" err="1" smtClean="0">
                          <a:solidFill>
                            <a:schemeClr val="bg1"/>
                          </a:solidFill>
                        </a:rPr>
                        <a:t>Suavizado</a:t>
                      </a:r>
                      <a:r>
                        <a:rPr lang="en-US" sz="1400" dirty="0" smtClean="0">
                          <a:solidFill>
                            <a:schemeClr val="bg1"/>
                          </a:solidFill>
                        </a:rPr>
                        <a:t> de </a:t>
                      </a:r>
                      <a:r>
                        <a:rPr lang="en-US" sz="1400" dirty="0" err="1" smtClean="0">
                          <a:solidFill>
                            <a:schemeClr val="bg1"/>
                          </a:solidFill>
                        </a:rPr>
                        <a:t>animación</a:t>
                      </a:r>
                      <a:r>
                        <a:rPr lang="en-US" sz="1400" dirty="0" smtClean="0">
                          <a:solidFill>
                            <a:schemeClr val="bg1"/>
                          </a:solidFill>
                        </a:rPr>
                        <a:t> require </a:t>
                      </a:r>
                      <a:r>
                        <a:rPr lang="en-US" sz="1400" dirty="0" err="1" smtClean="0">
                          <a:solidFill>
                            <a:schemeClr val="bg1"/>
                          </a:solidFill>
                        </a:rPr>
                        <a:t>más</a:t>
                      </a:r>
                      <a:r>
                        <a:rPr lang="en-US" sz="1400" dirty="0" smtClean="0">
                          <a:solidFill>
                            <a:schemeClr val="bg1"/>
                          </a:solidFill>
                        </a:rPr>
                        <a:t> frames</a:t>
                      </a:r>
                      <a:r>
                        <a:rPr lang="en-US" sz="1400" baseline="0" dirty="0" smtClean="0">
                          <a:solidFill>
                            <a:schemeClr val="bg1"/>
                          </a:solidFill>
                        </a:rPr>
                        <a:t>.</a:t>
                      </a:r>
                      <a:endParaRPr lang="en-US" sz="14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bg1"/>
                          </a:solidFill>
                        </a:rPr>
                        <a:t>El </a:t>
                      </a:r>
                      <a:r>
                        <a:rPr lang="en-US" sz="1600" dirty="0" err="1" smtClean="0">
                          <a:solidFill>
                            <a:schemeClr val="bg1"/>
                          </a:solidFill>
                        </a:rPr>
                        <a:t>suavizado</a:t>
                      </a:r>
                      <a:r>
                        <a:rPr lang="en-US" sz="1600" dirty="0" smtClean="0">
                          <a:solidFill>
                            <a:schemeClr val="bg1"/>
                          </a:solidFill>
                        </a:rPr>
                        <a:t> </a:t>
                      </a:r>
                      <a:r>
                        <a:rPr lang="en-US" sz="1600" dirty="0" err="1" smtClean="0">
                          <a:solidFill>
                            <a:schemeClr val="bg1"/>
                          </a:solidFill>
                        </a:rPr>
                        <a:t>depende</a:t>
                      </a:r>
                      <a:r>
                        <a:rPr lang="en-US" sz="1600" dirty="0" smtClean="0">
                          <a:solidFill>
                            <a:schemeClr val="bg1"/>
                          </a:solidFill>
                        </a:rPr>
                        <a:t> del </a:t>
                      </a:r>
                      <a:r>
                        <a:rPr lang="en-US" sz="1600" dirty="0" err="1" smtClean="0">
                          <a:solidFill>
                            <a:schemeClr val="bg1"/>
                          </a:solidFill>
                        </a:rPr>
                        <a:t>tiempo</a:t>
                      </a:r>
                      <a:r>
                        <a:rPr lang="en-US" sz="1600" dirty="0" smtClean="0">
                          <a:solidFill>
                            <a:schemeClr val="bg1"/>
                          </a:solidFill>
                        </a:rPr>
                        <a:t> y CPU.</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0531681"/>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500" dirty="0" smtClean="0">
                          <a:solidFill>
                            <a:schemeClr val="bg1"/>
                          </a:solidFill>
                        </a:rPr>
                        <a:t>No se </a:t>
                      </a:r>
                      <a:r>
                        <a:rPr lang="en-US" sz="1500" dirty="0" err="1" smtClean="0">
                          <a:solidFill>
                            <a:schemeClr val="bg1"/>
                          </a:solidFill>
                        </a:rPr>
                        <a:t>puede</a:t>
                      </a:r>
                      <a:r>
                        <a:rPr lang="en-US" sz="1500" dirty="0" smtClean="0">
                          <a:solidFill>
                            <a:schemeClr val="bg1"/>
                          </a:solidFill>
                        </a:rPr>
                        <a:t> </a:t>
                      </a:r>
                      <a:r>
                        <a:rPr lang="en-US" sz="1500" dirty="0" err="1" smtClean="0">
                          <a:solidFill>
                            <a:schemeClr val="bg1"/>
                          </a:solidFill>
                        </a:rPr>
                        <a:t>hacer</a:t>
                      </a:r>
                      <a:r>
                        <a:rPr lang="en-US" sz="1500" dirty="0" smtClean="0">
                          <a:solidFill>
                            <a:schemeClr val="bg1"/>
                          </a:solidFill>
                        </a:rPr>
                        <a:t> ‘blending’ de </a:t>
                      </a:r>
                      <a:r>
                        <a:rPr lang="en-US" sz="1500" dirty="0" err="1" smtClean="0">
                          <a:solidFill>
                            <a:schemeClr val="bg1"/>
                          </a:solidFill>
                        </a:rPr>
                        <a:t>animaci</a:t>
                      </a:r>
                      <a:r>
                        <a:rPr lang="es-MX" sz="1500" dirty="0" err="1" smtClean="0">
                          <a:solidFill>
                            <a:schemeClr val="bg1"/>
                          </a:solidFill>
                        </a:rPr>
                        <a:t>ón</a:t>
                      </a:r>
                      <a:r>
                        <a:rPr lang="es-MX" sz="1500" dirty="0" smtClean="0">
                          <a:solidFill>
                            <a:schemeClr val="bg1"/>
                          </a:solidFill>
                        </a:rPr>
                        <a:t>.</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bg1"/>
                          </a:solidFill>
                        </a:rPr>
                        <a:t>Se </a:t>
                      </a:r>
                      <a:r>
                        <a:rPr lang="en-US" sz="1600" dirty="0" err="1" smtClean="0">
                          <a:solidFill>
                            <a:schemeClr val="bg1"/>
                          </a:solidFill>
                        </a:rPr>
                        <a:t>puede</a:t>
                      </a:r>
                      <a:r>
                        <a:rPr lang="en-US" sz="1600" dirty="0" smtClean="0">
                          <a:solidFill>
                            <a:schemeClr val="bg1"/>
                          </a:solidFill>
                        </a:rPr>
                        <a:t> </a:t>
                      </a:r>
                      <a:r>
                        <a:rPr lang="en-US" sz="1600" dirty="0" err="1" smtClean="0">
                          <a:solidFill>
                            <a:schemeClr val="bg1"/>
                          </a:solidFill>
                        </a:rPr>
                        <a:t>hacer</a:t>
                      </a:r>
                      <a:r>
                        <a:rPr lang="en-US" sz="1600" dirty="0" smtClean="0">
                          <a:solidFill>
                            <a:schemeClr val="bg1"/>
                          </a:solidFill>
                        </a:rPr>
                        <a:t> blending de </a:t>
                      </a:r>
                      <a:r>
                        <a:rPr lang="en-US" sz="1600" dirty="0" err="1" smtClean="0">
                          <a:solidFill>
                            <a:schemeClr val="bg1"/>
                          </a:solidFill>
                        </a:rPr>
                        <a:t>animación</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8289745"/>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600" dirty="0" err="1" smtClean="0">
                          <a:solidFill>
                            <a:schemeClr val="bg1"/>
                          </a:solidFill>
                        </a:rPr>
                        <a:t>Menor</a:t>
                      </a:r>
                      <a:r>
                        <a:rPr lang="en-US" sz="1600" baseline="0" dirty="0" smtClean="0">
                          <a:solidFill>
                            <a:schemeClr val="bg1"/>
                          </a:solidFill>
                        </a:rPr>
                        <a:t> </a:t>
                      </a:r>
                      <a:r>
                        <a:rPr lang="en-US" sz="1600" baseline="0" dirty="0" err="1" smtClean="0">
                          <a:solidFill>
                            <a:schemeClr val="bg1"/>
                          </a:solidFill>
                        </a:rPr>
                        <a:t>uso</a:t>
                      </a:r>
                      <a:r>
                        <a:rPr lang="en-US" sz="1600" baseline="0" dirty="0" smtClean="0">
                          <a:solidFill>
                            <a:schemeClr val="bg1"/>
                          </a:solidFill>
                        </a:rPr>
                        <a:t> de CPU.</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err="1" smtClean="0">
                          <a:solidFill>
                            <a:schemeClr val="bg1"/>
                          </a:solidFill>
                        </a:rPr>
                        <a:t>Muy</a:t>
                      </a:r>
                      <a:r>
                        <a:rPr lang="en-US" sz="1600" dirty="0" smtClean="0">
                          <a:solidFill>
                            <a:schemeClr val="bg1"/>
                          </a:solidFill>
                        </a:rPr>
                        <a:t> Bueno para </a:t>
                      </a:r>
                      <a:r>
                        <a:rPr lang="en-US" sz="1600" dirty="0" err="1" smtClean="0">
                          <a:solidFill>
                            <a:schemeClr val="bg1"/>
                          </a:solidFill>
                        </a:rPr>
                        <a:t>ahorrar</a:t>
                      </a:r>
                      <a:r>
                        <a:rPr lang="en-US" sz="1600" dirty="0" smtClean="0">
                          <a:solidFill>
                            <a:schemeClr val="bg1"/>
                          </a:solidFill>
                        </a:rPr>
                        <a:t> </a:t>
                      </a:r>
                      <a:r>
                        <a:rPr lang="en-US" sz="1600" dirty="0" err="1" smtClean="0">
                          <a:solidFill>
                            <a:schemeClr val="bg1"/>
                          </a:solidFill>
                        </a:rPr>
                        <a:t>memoria</a:t>
                      </a:r>
                      <a:r>
                        <a:rPr lang="en-US" sz="1600" dirty="0" smtClean="0">
                          <a:solidFill>
                            <a:schemeClr val="bg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75567791"/>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600" dirty="0" err="1" smtClean="0">
                          <a:solidFill>
                            <a:schemeClr val="bg1"/>
                          </a:solidFill>
                        </a:rPr>
                        <a:t>Animaciones</a:t>
                      </a:r>
                      <a:r>
                        <a:rPr lang="en-US" sz="1600" dirty="0" smtClean="0">
                          <a:solidFill>
                            <a:schemeClr val="bg1"/>
                          </a:solidFill>
                        </a:rPr>
                        <a:t> </a:t>
                      </a:r>
                      <a:r>
                        <a:rPr lang="en-US" sz="1600" dirty="0" err="1" smtClean="0">
                          <a:solidFill>
                            <a:schemeClr val="bg1"/>
                          </a:solidFill>
                        </a:rPr>
                        <a:t>más</a:t>
                      </a:r>
                      <a:r>
                        <a:rPr lang="en-US" sz="1600" dirty="0" smtClean="0">
                          <a:solidFill>
                            <a:schemeClr val="bg1"/>
                          </a:solidFill>
                        </a:rPr>
                        <a:t> </a:t>
                      </a:r>
                      <a:r>
                        <a:rPr lang="en-US" sz="1600" dirty="0" err="1" smtClean="0">
                          <a:solidFill>
                            <a:schemeClr val="bg1"/>
                          </a:solidFill>
                        </a:rPr>
                        <a:t>complejas</a:t>
                      </a:r>
                      <a:r>
                        <a:rPr lang="en-US" sz="1600" baseline="0" dirty="0" smtClean="0">
                          <a:solidFill>
                            <a:schemeClr val="bg1"/>
                          </a:solidFill>
                        </a:rPr>
                        <a:t> y </a:t>
                      </a:r>
                      <a:r>
                        <a:rPr lang="en-US" sz="1600" baseline="0" dirty="0" err="1" smtClean="0">
                          <a:solidFill>
                            <a:schemeClr val="bg1"/>
                          </a:solidFill>
                        </a:rPr>
                        <a:t>detalladas</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err="1" smtClean="0">
                          <a:solidFill>
                            <a:schemeClr val="bg1"/>
                          </a:solidFill>
                        </a:rPr>
                        <a:t>Animaciones</a:t>
                      </a:r>
                      <a:r>
                        <a:rPr lang="en-US" sz="1600" dirty="0" smtClean="0">
                          <a:solidFill>
                            <a:schemeClr val="bg1"/>
                          </a:solidFill>
                        </a:rPr>
                        <a:t> </a:t>
                      </a:r>
                      <a:r>
                        <a:rPr lang="en-US" sz="1600" dirty="0" err="1" smtClean="0">
                          <a:solidFill>
                            <a:schemeClr val="bg1"/>
                          </a:solidFill>
                        </a:rPr>
                        <a:t>más</a:t>
                      </a:r>
                      <a:r>
                        <a:rPr lang="en-US" sz="1600" dirty="0" smtClean="0">
                          <a:solidFill>
                            <a:schemeClr val="bg1"/>
                          </a:solidFill>
                        </a:rPr>
                        <a:t> sencillas</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4875998"/>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600" dirty="0" smtClean="0">
                          <a:solidFill>
                            <a:schemeClr val="bg1"/>
                          </a:solidFill>
                        </a:rPr>
                        <a:t>Bueno para </a:t>
                      </a:r>
                      <a:r>
                        <a:rPr lang="en-US" sz="1600" dirty="0" err="1" smtClean="0">
                          <a:solidFill>
                            <a:schemeClr val="bg1"/>
                          </a:solidFill>
                        </a:rPr>
                        <a:t>objetos</a:t>
                      </a:r>
                      <a:r>
                        <a:rPr lang="en-US" sz="1600" dirty="0" smtClean="0">
                          <a:solidFill>
                            <a:schemeClr val="bg1"/>
                          </a:solidFill>
                        </a:rPr>
                        <a:t> </a:t>
                      </a:r>
                      <a:r>
                        <a:rPr lang="en-US" sz="1600" dirty="0" err="1" smtClean="0">
                          <a:solidFill>
                            <a:schemeClr val="bg1"/>
                          </a:solidFill>
                        </a:rPr>
                        <a:t>pequeños</a:t>
                      </a:r>
                      <a:r>
                        <a:rPr lang="en-US" sz="1600" dirty="0" smtClean="0">
                          <a:solidFill>
                            <a:schemeClr val="bg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bg1"/>
                          </a:solidFill>
                        </a:rPr>
                        <a:t>Bueno</a:t>
                      </a:r>
                      <a:r>
                        <a:rPr lang="en-US" sz="1600" baseline="0" dirty="0" smtClean="0">
                          <a:solidFill>
                            <a:schemeClr val="bg1"/>
                          </a:solidFill>
                        </a:rPr>
                        <a:t> para </a:t>
                      </a:r>
                      <a:r>
                        <a:rPr lang="en-US" sz="1600" baseline="0" dirty="0" err="1" smtClean="0">
                          <a:solidFill>
                            <a:schemeClr val="bg1"/>
                          </a:solidFill>
                        </a:rPr>
                        <a:t>objetos</a:t>
                      </a:r>
                      <a:r>
                        <a:rPr lang="en-US" sz="1600" baseline="0" dirty="0" smtClean="0">
                          <a:solidFill>
                            <a:schemeClr val="bg1"/>
                          </a:solidFill>
                        </a:rPr>
                        <a:t> </a:t>
                      </a:r>
                      <a:r>
                        <a:rPr lang="en-US" sz="1600" baseline="0" dirty="0" err="1" smtClean="0">
                          <a:solidFill>
                            <a:schemeClr val="bg1"/>
                          </a:solidFill>
                        </a:rPr>
                        <a:t>grandes</a:t>
                      </a:r>
                      <a:r>
                        <a:rPr lang="en-US" sz="1600" baseline="0" dirty="0" smtClean="0">
                          <a:solidFill>
                            <a:schemeClr val="bg1"/>
                          </a:solidFill>
                        </a:rPr>
                        <a:t>.</a:t>
                      </a:r>
                      <a:endParaRPr lang="en-US" sz="1600" dirty="0" smtClean="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44276570"/>
                  </a:ext>
                </a:extLst>
              </a:tr>
            </a:tbl>
          </a:graphicData>
        </a:graphic>
      </p:graphicFrame>
    </p:spTree>
    <p:extLst>
      <p:ext uri="{BB962C8B-B14F-4D97-AF65-F5344CB8AC3E}">
        <p14:creationId xmlns:p14="http://schemas.microsoft.com/office/powerpoint/2010/main" val="26304077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smtClean="0">
                <a:latin typeface="+mj-lt"/>
              </a:rPr>
              <a:t>Anima2D</a:t>
            </a:r>
            <a:endParaRPr lang="en-US" dirty="0">
              <a:latin typeface="+mj-lt"/>
            </a:endParaRPr>
          </a:p>
        </p:txBody>
      </p:sp>
      <p:sp>
        <p:nvSpPr>
          <p:cNvPr id="3" name="Text Placeholder 2"/>
          <p:cNvSpPr>
            <a:spLocks noGrp="1"/>
          </p:cNvSpPr>
          <p:nvPr>
            <p:ph type="body" sz="quarter" idx="10"/>
          </p:nvPr>
        </p:nvSpPr>
        <p:spPr/>
        <p:txBody>
          <a:bodyPr/>
          <a:lstStyle/>
          <a:p>
            <a:r>
              <a:rPr lang="es-MX" sz="2000" dirty="0" err="1" smtClean="0"/>
              <a:t>Plugin</a:t>
            </a:r>
            <a:r>
              <a:rPr lang="es-MX" sz="2000" dirty="0" smtClean="0"/>
              <a:t> para animación </a:t>
            </a:r>
            <a:r>
              <a:rPr lang="es-MX" sz="2000" dirty="0" err="1" smtClean="0"/>
              <a:t>esqueletal</a:t>
            </a:r>
            <a:r>
              <a:rPr lang="es-MX" sz="2000" dirty="0" smtClean="0"/>
              <a:t> en </a:t>
            </a:r>
            <a:r>
              <a:rPr lang="es-MX" sz="2000" dirty="0" err="1" smtClean="0"/>
              <a:t>Unity</a:t>
            </a:r>
            <a:r>
              <a:rPr lang="es-MX" sz="2000" dirty="0" smtClean="0"/>
              <a:t>.</a:t>
            </a:r>
          </a:p>
          <a:p>
            <a:endParaRPr lang="es-MX" sz="2000" dirty="0" smtClean="0"/>
          </a:p>
          <a:p>
            <a:r>
              <a:rPr lang="es-MX" sz="2000" dirty="0" smtClean="0"/>
              <a:t>Gratis en la </a:t>
            </a:r>
            <a:r>
              <a:rPr lang="es-MX" sz="2000" dirty="0" err="1" smtClean="0"/>
              <a:t>Asset</a:t>
            </a:r>
            <a:r>
              <a:rPr lang="es-MX" sz="2000" dirty="0" smtClean="0"/>
              <a:t> Store.</a:t>
            </a:r>
          </a:p>
          <a:p>
            <a:endParaRPr lang="es-MX" sz="2000" dirty="0" smtClean="0"/>
          </a:p>
          <a:p>
            <a:r>
              <a:rPr lang="es-MX" sz="2000" dirty="0" smtClean="0"/>
              <a:t>Encaja en el flujo de trabajo de </a:t>
            </a:r>
            <a:r>
              <a:rPr lang="es-MX" sz="2000" dirty="0" err="1" smtClean="0"/>
              <a:t>Unity</a:t>
            </a:r>
            <a:r>
              <a:rPr lang="es-MX" sz="2000" dirty="0" smtClean="0"/>
              <a:t>.</a:t>
            </a:r>
          </a:p>
          <a:p>
            <a:endParaRPr lang="es-MX" sz="2000" dirty="0" smtClean="0"/>
          </a:p>
          <a:p>
            <a:r>
              <a:rPr lang="es-MX" sz="2000" dirty="0" smtClean="0"/>
              <a:t>Incluye código fuente en C#.</a:t>
            </a:r>
            <a:endParaRPr lang="en-US" sz="2000" dirty="0"/>
          </a:p>
        </p:txBody>
      </p:sp>
      <p:pic>
        <p:nvPicPr>
          <p:cNvPr id="4" name="Picture 3"/>
          <p:cNvPicPr>
            <a:picLocks noChangeAspect="1"/>
          </p:cNvPicPr>
          <p:nvPr/>
        </p:nvPicPr>
        <p:blipFill>
          <a:blip r:embed="rId2"/>
          <a:stretch>
            <a:fillRect/>
          </a:stretch>
        </p:blipFill>
        <p:spPr>
          <a:xfrm>
            <a:off x="5597483" y="1964750"/>
            <a:ext cx="3434839" cy="2513477"/>
          </a:xfrm>
          <a:prstGeom prst="rect">
            <a:avLst/>
          </a:prstGeom>
        </p:spPr>
      </p:pic>
    </p:spTree>
    <p:extLst>
      <p:ext uri="{BB962C8B-B14F-4D97-AF65-F5344CB8AC3E}">
        <p14:creationId xmlns:p14="http://schemas.microsoft.com/office/powerpoint/2010/main" val="791662249"/>
      </p:ext>
    </p:extLst>
  </p:cSld>
  <p:clrMapOvr>
    <a:masterClrMapping/>
  </p:clrMapOvr>
  <p:timing>
    <p:tnLst>
      <p:par>
        <p:cTn id="1" dur="indefinite" restart="never" nodeType="tmRoot"/>
      </p:par>
    </p:tnLst>
  </p:timing>
</p:sld>
</file>

<file path=ppt/theme/theme1.xml><?xml version="1.0" encoding="utf-8"?>
<a:theme xmlns:a="http://schemas.openxmlformats.org/drawingml/2006/main" name="White">
  <a:themeElements>
    <a:clrScheme name="Brugerdefineret 3">
      <a:dk1>
        <a:srgbClr val="FFFFFF"/>
      </a:dk1>
      <a:lt1>
        <a:srgbClr val="FFFFFF"/>
      </a:lt1>
      <a:dk2>
        <a:srgbClr val="FFFFFF"/>
      </a:dk2>
      <a:lt2>
        <a:srgbClr val="ECEFF1"/>
      </a:lt2>
      <a:accent1>
        <a:srgbClr val="2196F3"/>
      </a:accent1>
      <a:accent2>
        <a:srgbClr val="009688"/>
      </a:accent2>
      <a:accent3>
        <a:srgbClr val="FFEB3B"/>
      </a:accent3>
      <a:accent4>
        <a:srgbClr val="FF9800"/>
      </a:accent4>
      <a:accent5>
        <a:srgbClr val="E91E63"/>
      </a:accent5>
      <a:accent6>
        <a:srgbClr val="9C27B0"/>
      </a:accent6>
      <a:hlink>
        <a:srgbClr val="00BCD5"/>
      </a:hlink>
      <a:folHlink>
        <a:srgbClr val="FF00FF"/>
      </a:folHlink>
    </a:clrScheme>
    <a:fontScheme name="Roboto Thin &amp; Light">
      <a:majorFont>
        <a:latin typeface="Roboto Thin"/>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72000" tIns="72000" rIns="72000" bIns="72000" rtlCol="0" anchor="ctr"/>
      <a:lstStyle>
        <a:defPPr algn="ctr">
          <a:lnSpc>
            <a:spcPct val="150000"/>
          </a:lnSpc>
          <a:defRPr noProof="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nSpc>
            <a:spcPct val="150000"/>
          </a:lnSpc>
          <a:defRPr sz="1350" dirty="0" err="1" smtClean="0">
            <a:solidFill>
              <a:schemeClr val="tx1"/>
            </a:solidFill>
          </a:defRPr>
        </a:defPPr>
      </a:lstStyle>
    </a:txDef>
  </a:objectDefaults>
  <a:extraClrSchemeLst/>
  <a:extLst>
    <a:ext uri="{05A4C25C-085E-4340-85A3-A5531E510DB2}">
      <thm15:themeFamily xmlns:thm15="http://schemas.microsoft.com/office/thememl/2012/main" name="unite2017-austin-powerpoint-template" id="{3898B950-8B07-0F4D-A026-F357B0AE595C}" vid="{3B41B7B7-B69F-6B4A-B9C8-502730BB15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oboto Thin &amp; Light">
      <a:majorFont>
        <a:latin typeface="Roboto Thin"/>
        <a:ea typeface=""/>
        <a:cs typeface=""/>
      </a:majorFont>
      <a:minorFont>
        <a:latin typeface="Roboto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Roboto Thin &amp; Light">
      <a:majorFont>
        <a:latin typeface="Roboto Thin"/>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975</Words>
  <Application>Microsoft Office PowerPoint</Application>
  <PresentationFormat>On-screen Show (16:9)</PresentationFormat>
  <Paragraphs>87</Paragraphs>
  <Slides>14</Slides>
  <Notes>9</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Helvetica Neue</vt:lpstr>
      <vt:lpstr>Roboto</vt:lpstr>
      <vt:lpstr>Roboto Black</vt:lpstr>
      <vt:lpstr>Roboto Light</vt:lpstr>
      <vt:lpstr>Roboto Thin</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Anima2D</vt:lpstr>
      <vt:lpstr>PowerPoint Presentation</vt:lpstr>
      <vt:lpstr>PowerPoint Presentation</vt:lpstr>
      <vt:lpstr>PowerPoint Presentation</vt:lpstr>
      <vt:lpstr>PowerPoint Presentation</vt:lpstr>
      <vt:lpstr>¡Gracias!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2017-09-27T17:44:04Z</dcterms:created>
  <dcterms:modified xsi:type="dcterms:W3CDTF">2017-10-26T17:25:34Z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by">
    <vt:lpwstr>www.skabelondesign.dk</vt:lpwstr>
  </property>
  <property fmtid="{D5CDD505-2E9C-101B-9397-08002B2CF9AE}" pid="3" name="SD_DocumentLanguage">
    <vt:lpwstr>en-GB</vt:lpwstr>
  </property>
</Properties>
</file>

<file path=docProps/thumbnail.jpeg>
</file>